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6" r:id="rId2"/>
    <p:sldId id="384" r:id="rId3"/>
    <p:sldId id="383" r:id="rId4"/>
    <p:sldId id="385" r:id="rId5"/>
    <p:sldId id="256" r:id="rId6"/>
    <p:sldId id="258" r:id="rId7"/>
    <p:sldId id="359" r:id="rId8"/>
    <p:sldId id="358" r:id="rId9"/>
    <p:sldId id="360" r:id="rId10"/>
    <p:sldId id="361" r:id="rId11"/>
    <p:sldId id="259" r:id="rId12"/>
    <p:sldId id="380" r:id="rId13"/>
    <p:sldId id="381" r:id="rId14"/>
    <p:sldId id="365" r:id="rId15"/>
    <p:sldId id="364" r:id="rId16"/>
    <p:sldId id="366" r:id="rId17"/>
    <p:sldId id="367" r:id="rId18"/>
    <p:sldId id="368" r:id="rId19"/>
    <p:sldId id="369" r:id="rId20"/>
    <p:sldId id="371" r:id="rId21"/>
    <p:sldId id="375" r:id="rId22"/>
    <p:sldId id="372" r:id="rId23"/>
    <p:sldId id="376" r:id="rId24"/>
    <p:sldId id="362" r:id="rId25"/>
    <p:sldId id="374" r:id="rId26"/>
    <p:sldId id="382" r:id="rId27"/>
    <p:sldId id="387" r:id="rId28"/>
    <p:sldId id="325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3F0"/>
    <a:srgbClr val="F2685A"/>
    <a:srgbClr val="B9D51F"/>
    <a:srgbClr val="99FF99"/>
    <a:srgbClr val="00CC99"/>
    <a:srgbClr val="45C1A4"/>
    <a:srgbClr val="0E7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43" autoAdjust="0"/>
    <p:restoredTop sz="94660"/>
  </p:normalViewPr>
  <p:slideViewPr>
    <p:cSldViewPr>
      <p:cViewPr varScale="1">
        <p:scale>
          <a:sx n="80" d="100"/>
          <a:sy n="80" d="100"/>
        </p:scale>
        <p:origin x="63" y="32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8" d="100"/>
        <a:sy n="58" d="100"/>
      </p:scale>
      <p:origin x="0" y="41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6553200"/>
            <a:ext cx="9175102" cy="304800"/>
            <a:chOff x="1088065" y="5048250"/>
            <a:chExt cx="7120270" cy="114300"/>
          </a:xfrm>
        </p:grpSpPr>
        <p:sp>
          <p:nvSpPr>
            <p:cNvPr id="8" name="Rectangle 7"/>
            <p:cNvSpPr/>
            <p:nvPr userDrawn="1"/>
          </p:nvSpPr>
          <p:spPr>
            <a:xfrm>
              <a:off x="1088065" y="5048250"/>
              <a:ext cx="1807535" cy="114300"/>
            </a:xfrm>
            <a:prstGeom prst="rect">
              <a:avLst/>
            </a:prstGeom>
            <a:solidFill>
              <a:srgbClr val="F268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2840665" y="5048250"/>
              <a:ext cx="1807535" cy="114300"/>
            </a:xfrm>
            <a:prstGeom prst="rect">
              <a:avLst/>
            </a:prstGeom>
            <a:solidFill>
              <a:srgbClr val="B9D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4648200" y="5048250"/>
              <a:ext cx="1807535" cy="114300"/>
            </a:xfrm>
            <a:prstGeom prst="rect">
              <a:avLst/>
            </a:prstGeom>
            <a:solidFill>
              <a:srgbClr val="45C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400800" y="5048250"/>
              <a:ext cx="1807535" cy="114300"/>
            </a:xfrm>
            <a:prstGeom prst="rect">
              <a:avLst/>
            </a:prstGeom>
            <a:solidFill>
              <a:srgbClr val="0E7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8915400" y="-19050"/>
            <a:ext cx="259702" cy="1066800"/>
          </a:xfrm>
          <a:prstGeom prst="rect">
            <a:avLst/>
          </a:prstGeom>
          <a:solidFill>
            <a:srgbClr val="F2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5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8A84-4982-4F2B-B00A-542A2A127D5D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E66A6-80DE-4603-9235-7C9459835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6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8A84-4982-4F2B-B00A-542A2A127D5D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E66A6-80DE-4603-9235-7C9459835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34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8A84-4982-4F2B-B00A-542A2A127D5D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E66A6-80DE-4603-9235-7C9459835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21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8A84-4982-4F2B-B00A-542A2A127D5D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E66A6-80DE-4603-9235-7C9459835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8A84-4982-4F2B-B00A-542A2A127D5D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E66A6-80DE-4603-9235-7C9459835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92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8A84-4982-4F2B-B00A-542A2A127D5D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E66A6-80DE-4603-9235-7C9459835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21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8A84-4982-4F2B-B00A-542A2A127D5D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E66A6-80DE-4603-9235-7C9459835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5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8A84-4982-4F2B-B00A-542A2A127D5D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E66A6-80DE-4603-9235-7C9459835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549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8A84-4982-4F2B-B00A-542A2A127D5D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E66A6-80DE-4603-9235-7C9459835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86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8A84-4982-4F2B-B00A-542A2A127D5D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E66A6-80DE-4603-9235-7C9459835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4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48A84-4982-4F2B-B00A-542A2A127D5D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E66A6-80DE-4603-9235-7C9459835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4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10" Type="http://schemas.openxmlformats.org/officeDocument/2006/relationships/image" Target="../media/image32.jpg"/><Relationship Id="rId4" Type="http://schemas.openxmlformats.org/officeDocument/2006/relationships/image" Target="../media/image26.jpg"/><Relationship Id="rId9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u.cn/crttpcneadsf" TargetMode="External"/><Relationship Id="rId4" Type="http://schemas.openxmlformats.org/officeDocument/2006/relationships/image" Target="../media/image53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0"/>
          <a:stretch/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4148" y="4876800"/>
            <a:ext cx="9168148" cy="999361"/>
          </a:xfrm>
          <a:prstGeom prst="rect">
            <a:avLst/>
          </a:prstGeom>
          <a:solidFill>
            <a:srgbClr val="00B0F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8200" y="4988176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计算机前沿技术和应用</a:t>
            </a:r>
          </a:p>
        </p:txBody>
      </p:sp>
      <p:sp>
        <p:nvSpPr>
          <p:cNvPr id="6" name="矩形 5"/>
          <p:cNvSpPr/>
          <p:nvPr/>
        </p:nvSpPr>
        <p:spPr>
          <a:xfrm>
            <a:off x="8915400" y="0"/>
            <a:ext cx="252748" cy="1066800"/>
          </a:xfrm>
          <a:prstGeom prst="rect">
            <a:avLst/>
          </a:prstGeom>
          <a:solidFill>
            <a:srgbClr val="F2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943600" y="5987537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计算机系  杨燕</a:t>
            </a:r>
          </a:p>
        </p:txBody>
      </p:sp>
    </p:spTree>
    <p:extLst>
      <p:ext uri="{BB962C8B-B14F-4D97-AF65-F5344CB8AC3E}">
        <p14:creationId xmlns:p14="http://schemas.microsoft.com/office/powerpoint/2010/main" val="56074145"/>
      </p:ext>
    </p:extLst>
  </p:cSld>
  <p:clrMapOvr>
    <a:masterClrMapping/>
  </p:clrMapOvr>
  <p:transition spd="slow" advClick="0" advTm="0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363803" y="533400"/>
            <a:ext cx="8498481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32"/>
            <a:r>
              <a:rPr lang="zh-CN" altLang="en-US" sz="3600" b="1" spc="-15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如何在微信公众号上加入一个专属的机器人</a:t>
            </a:r>
            <a:endParaRPr lang="en-CA" altLang="zh-CN" sz="3600" b="1" spc="-150" dirty="0"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9600" y="1872228"/>
            <a:ext cx="7924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Bots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开发平台： 即智能对话机器人开发平台，是为开发者和行业从业者提供的一个完整的智能对话机器人开发，管理，连接，发布技术与工具的集合。它包括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Bots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、开发者门户、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Bots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目录与分享、自然语言处理和认知技术接口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8" name="矩形 7"/>
          <p:cNvSpPr/>
          <p:nvPr/>
        </p:nvSpPr>
        <p:spPr>
          <a:xfrm>
            <a:off x="2448027" y="1133564"/>
            <a:ext cx="433003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小</a:t>
            </a:r>
            <a:r>
              <a:rPr lang="en-US" altLang="zh-CN" sz="2800" b="1" dirty="0" err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机器人的</a:t>
            </a:r>
            <a:r>
              <a:rPr lang="en-US" altLang="zh-CN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Bots</a:t>
            </a:r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开发平台</a:t>
            </a:r>
            <a:endParaRPr lang="en-US" altLang="zh-CN" sz="2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93706" y="4148222"/>
            <a:ext cx="49406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开发者可通过</a:t>
            </a:r>
            <a:r>
              <a:rPr lang="en-US" altLang="zh-CN" sz="2400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Bots</a:t>
            </a:r>
            <a:r>
              <a:rPr lang="zh-CN" altLang="en-US" sz="2400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开发平台实现各类机器人应用，并实现这些机器人之间的相互协作。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178131" y="3973947"/>
            <a:ext cx="2065729" cy="2107887"/>
            <a:chOff x="1835356" y="4449115"/>
            <a:chExt cx="2065729" cy="2107887"/>
          </a:xfrm>
        </p:grpSpPr>
        <p:sp>
          <p:nvSpPr>
            <p:cNvPr id="12" name="KSO_Shape"/>
            <p:cNvSpPr/>
            <p:nvPr/>
          </p:nvSpPr>
          <p:spPr>
            <a:xfrm>
              <a:off x="2332896" y="4890013"/>
              <a:ext cx="506748" cy="610540"/>
            </a:xfrm>
            <a:custGeom>
              <a:avLst/>
              <a:gdLst/>
              <a:ahLst/>
              <a:cxnLst/>
              <a:rect l="l" t="t" r="r" b="b"/>
              <a:pathLst>
                <a:path w="1674290" h="2018114">
                  <a:moveTo>
                    <a:pt x="307141" y="691642"/>
                  </a:moveTo>
                  <a:lnTo>
                    <a:pt x="1378912" y="691642"/>
                  </a:lnTo>
                  <a:lnTo>
                    <a:pt x="1369387" y="1458335"/>
                  </a:lnTo>
                  <a:cubicBezTo>
                    <a:pt x="1369387" y="1541769"/>
                    <a:pt x="1301750" y="1609406"/>
                    <a:pt x="1218316" y="1609406"/>
                  </a:cubicBezTo>
                  <a:lnTo>
                    <a:pt x="1158892" y="1609406"/>
                  </a:lnTo>
                  <a:lnTo>
                    <a:pt x="1158892" y="1898352"/>
                  </a:lnTo>
                  <a:cubicBezTo>
                    <a:pt x="1158892" y="1964495"/>
                    <a:pt x="1105273" y="2018114"/>
                    <a:pt x="1039130" y="2018114"/>
                  </a:cubicBezTo>
                  <a:cubicBezTo>
                    <a:pt x="972987" y="2018114"/>
                    <a:pt x="919368" y="1964495"/>
                    <a:pt x="919368" y="1898352"/>
                  </a:cubicBezTo>
                  <a:lnTo>
                    <a:pt x="919368" y="1609406"/>
                  </a:lnTo>
                  <a:lnTo>
                    <a:pt x="765901" y="1609406"/>
                  </a:lnTo>
                  <a:lnTo>
                    <a:pt x="765901" y="1898351"/>
                  </a:lnTo>
                  <a:cubicBezTo>
                    <a:pt x="765901" y="1964494"/>
                    <a:pt x="712282" y="2018113"/>
                    <a:pt x="646139" y="2018113"/>
                  </a:cubicBezTo>
                  <a:cubicBezTo>
                    <a:pt x="579996" y="2018113"/>
                    <a:pt x="526377" y="1964494"/>
                    <a:pt x="526377" y="1898351"/>
                  </a:cubicBezTo>
                  <a:lnTo>
                    <a:pt x="526377" y="1609406"/>
                  </a:lnTo>
                  <a:lnTo>
                    <a:pt x="458213" y="1609406"/>
                  </a:lnTo>
                  <a:cubicBezTo>
                    <a:pt x="374779" y="1609406"/>
                    <a:pt x="307141" y="1541769"/>
                    <a:pt x="307141" y="1458335"/>
                  </a:cubicBezTo>
                  <a:lnTo>
                    <a:pt x="307141" y="1156202"/>
                  </a:lnTo>
                  <a:lnTo>
                    <a:pt x="307141" y="854070"/>
                  </a:lnTo>
                  <a:close/>
                  <a:moveTo>
                    <a:pt x="1554528" y="683951"/>
                  </a:moveTo>
                  <a:cubicBezTo>
                    <a:pt x="1620671" y="683951"/>
                    <a:pt x="1674290" y="737570"/>
                    <a:pt x="1674290" y="803713"/>
                  </a:cubicBezTo>
                  <a:lnTo>
                    <a:pt x="1674290" y="1299148"/>
                  </a:lnTo>
                  <a:cubicBezTo>
                    <a:pt x="1674290" y="1365291"/>
                    <a:pt x="1620671" y="1418910"/>
                    <a:pt x="1554528" y="1418910"/>
                  </a:cubicBezTo>
                  <a:cubicBezTo>
                    <a:pt x="1488385" y="1418910"/>
                    <a:pt x="1434766" y="1365291"/>
                    <a:pt x="1434766" y="1299148"/>
                  </a:cubicBezTo>
                  <a:lnTo>
                    <a:pt x="1434766" y="803713"/>
                  </a:lnTo>
                  <a:cubicBezTo>
                    <a:pt x="1434766" y="737570"/>
                    <a:pt x="1488385" y="683951"/>
                    <a:pt x="1554528" y="683951"/>
                  </a:cubicBezTo>
                  <a:close/>
                  <a:moveTo>
                    <a:pt x="119762" y="683950"/>
                  </a:moveTo>
                  <a:cubicBezTo>
                    <a:pt x="185905" y="683950"/>
                    <a:pt x="239524" y="737569"/>
                    <a:pt x="239524" y="803712"/>
                  </a:cubicBezTo>
                  <a:lnTo>
                    <a:pt x="239524" y="1299147"/>
                  </a:lnTo>
                  <a:cubicBezTo>
                    <a:pt x="239524" y="1365290"/>
                    <a:pt x="185905" y="1418909"/>
                    <a:pt x="119762" y="1418909"/>
                  </a:cubicBezTo>
                  <a:cubicBezTo>
                    <a:pt x="53619" y="1418909"/>
                    <a:pt x="0" y="1365290"/>
                    <a:pt x="0" y="1299147"/>
                  </a:cubicBezTo>
                  <a:lnTo>
                    <a:pt x="0" y="803712"/>
                  </a:lnTo>
                  <a:cubicBezTo>
                    <a:pt x="0" y="737569"/>
                    <a:pt x="53619" y="683950"/>
                    <a:pt x="119762" y="683950"/>
                  </a:cubicBezTo>
                  <a:close/>
                  <a:moveTo>
                    <a:pt x="1058285" y="381191"/>
                  </a:moveTo>
                  <a:cubicBezTo>
                    <a:pt x="1028091" y="381191"/>
                    <a:pt x="1003614" y="405668"/>
                    <a:pt x="1003614" y="435862"/>
                  </a:cubicBezTo>
                  <a:cubicBezTo>
                    <a:pt x="1003614" y="466056"/>
                    <a:pt x="1028091" y="490533"/>
                    <a:pt x="1058285" y="490533"/>
                  </a:cubicBezTo>
                  <a:cubicBezTo>
                    <a:pt x="1088479" y="490533"/>
                    <a:pt x="1112956" y="466056"/>
                    <a:pt x="1112956" y="435862"/>
                  </a:cubicBezTo>
                  <a:cubicBezTo>
                    <a:pt x="1112956" y="405668"/>
                    <a:pt x="1088479" y="381191"/>
                    <a:pt x="1058285" y="381191"/>
                  </a:cubicBezTo>
                  <a:close/>
                  <a:moveTo>
                    <a:pt x="620445" y="381191"/>
                  </a:moveTo>
                  <a:cubicBezTo>
                    <a:pt x="590251" y="381191"/>
                    <a:pt x="565774" y="405668"/>
                    <a:pt x="565774" y="435862"/>
                  </a:cubicBezTo>
                  <a:cubicBezTo>
                    <a:pt x="565774" y="466056"/>
                    <a:pt x="590251" y="490533"/>
                    <a:pt x="620445" y="490533"/>
                  </a:cubicBezTo>
                  <a:cubicBezTo>
                    <a:pt x="650639" y="490533"/>
                    <a:pt x="675116" y="466056"/>
                    <a:pt x="675116" y="435862"/>
                  </a:cubicBezTo>
                  <a:cubicBezTo>
                    <a:pt x="675116" y="405668"/>
                    <a:pt x="650639" y="381191"/>
                    <a:pt x="620445" y="381191"/>
                  </a:cubicBezTo>
                  <a:close/>
                  <a:moveTo>
                    <a:pt x="508384" y="1373"/>
                  </a:moveTo>
                  <a:cubicBezTo>
                    <a:pt x="515956" y="3701"/>
                    <a:pt x="522639" y="8917"/>
                    <a:pt x="526639" y="16470"/>
                  </a:cubicBezTo>
                  <a:lnTo>
                    <a:pt x="615978" y="185144"/>
                  </a:lnTo>
                  <a:cubicBezTo>
                    <a:pt x="687009" y="148129"/>
                    <a:pt x="767930" y="128483"/>
                    <a:pt x="853439" y="128483"/>
                  </a:cubicBezTo>
                  <a:cubicBezTo>
                    <a:pt x="932860" y="128483"/>
                    <a:pt x="1008322" y="145431"/>
                    <a:pt x="1075718" y="177325"/>
                  </a:cubicBezTo>
                  <a:lnTo>
                    <a:pt x="1150798" y="40824"/>
                  </a:lnTo>
                  <a:cubicBezTo>
                    <a:pt x="1154917" y="33335"/>
                    <a:pt x="1161682" y="28224"/>
                    <a:pt x="1169289" y="26016"/>
                  </a:cubicBezTo>
                  <a:cubicBezTo>
                    <a:pt x="1176896" y="23808"/>
                    <a:pt x="1185346" y="24501"/>
                    <a:pt x="1192835" y="28621"/>
                  </a:cubicBezTo>
                  <a:cubicBezTo>
                    <a:pt x="1207813" y="36859"/>
                    <a:pt x="1213277" y="55680"/>
                    <a:pt x="1205038" y="70658"/>
                  </a:cubicBezTo>
                  <a:lnTo>
                    <a:pt x="1130773" y="205677"/>
                  </a:lnTo>
                  <a:cubicBezTo>
                    <a:pt x="1280708" y="293097"/>
                    <a:pt x="1383706" y="450928"/>
                    <a:pt x="1395615" y="633899"/>
                  </a:cubicBezTo>
                  <a:lnTo>
                    <a:pt x="311263" y="633899"/>
                  </a:lnTo>
                  <a:cubicBezTo>
                    <a:pt x="322782" y="456918"/>
                    <a:pt x="419524" y="303459"/>
                    <a:pt x="560939" y="213488"/>
                  </a:cubicBezTo>
                  <a:lnTo>
                    <a:pt x="471935" y="45445"/>
                  </a:lnTo>
                  <a:cubicBezTo>
                    <a:pt x="463934" y="30339"/>
                    <a:pt x="469694" y="11606"/>
                    <a:pt x="484800" y="3605"/>
                  </a:cubicBezTo>
                  <a:cubicBezTo>
                    <a:pt x="492353" y="-395"/>
                    <a:pt x="500812" y="-955"/>
                    <a:pt x="508384" y="1373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13" name="KSO_Shape"/>
            <p:cNvSpPr>
              <a:spLocks/>
            </p:cNvSpPr>
            <p:nvPr/>
          </p:nvSpPr>
          <p:spPr bwMode="auto">
            <a:xfrm>
              <a:off x="1835356" y="4449115"/>
              <a:ext cx="2065729" cy="2107887"/>
            </a:xfrm>
            <a:custGeom>
              <a:avLst/>
              <a:gdLst>
                <a:gd name="T0" fmla="*/ 2147483646 w 6207"/>
                <a:gd name="T1" fmla="*/ 2147483646 h 6340"/>
                <a:gd name="T2" fmla="*/ 2147483646 w 6207"/>
                <a:gd name="T3" fmla="*/ 2147483646 h 6340"/>
                <a:gd name="T4" fmla="*/ 2147483646 w 6207"/>
                <a:gd name="T5" fmla="*/ 2147483646 h 6340"/>
                <a:gd name="T6" fmla="*/ 2147483646 w 6207"/>
                <a:gd name="T7" fmla="*/ 2147483646 h 6340"/>
                <a:gd name="T8" fmla="*/ 2147483646 w 6207"/>
                <a:gd name="T9" fmla="*/ 2147483646 h 6340"/>
                <a:gd name="T10" fmla="*/ 2147483646 w 6207"/>
                <a:gd name="T11" fmla="*/ 2147483646 h 6340"/>
                <a:gd name="T12" fmla="*/ 2147483646 w 6207"/>
                <a:gd name="T13" fmla="*/ 2147483646 h 6340"/>
                <a:gd name="T14" fmla="*/ 2147483646 w 6207"/>
                <a:gd name="T15" fmla="*/ 2147483646 h 6340"/>
                <a:gd name="T16" fmla="*/ 2147483646 w 6207"/>
                <a:gd name="T17" fmla="*/ 2147483646 h 6340"/>
                <a:gd name="T18" fmla="*/ 2147483646 w 6207"/>
                <a:gd name="T19" fmla="*/ 2147483646 h 6340"/>
                <a:gd name="T20" fmla="*/ 2147483646 w 6207"/>
                <a:gd name="T21" fmla="*/ 2147483646 h 6340"/>
                <a:gd name="T22" fmla="*/ 2147483646 w 6207"/>
                <a:gd name="T23" fmla="*/ 2147483646 h 6340"/>
                <a:gd name="T24" fmla="*/ 2147483646 w 6207"/>
                <a:gd name="T25" fmla="*/ 2147483646 h 6340"/>
                <a:gd name="T26" fmla="*/ 2147483646 w 6207"/>
                <a:gd name="T27" fmla="*/ 2147483646 h 6340"/>
                <a:gd name="T28" fmla="*/ 2147483646 w 6207"/>
                <a:gd name="T29" fmla="*/ 2147483646 h 6340"/>
                <a:gd name="T30" fmla="*/ 2147483646 w 6207"/>
                <a:gd name="T31" fmla="*/ 2147483646 h 6340"/>
                <a:gd name="T32" fmla="*/ 2147483646 w 6207"/>
                <a:gd name="T33" fmla="*/ 2147483646 h 6340"/>
                <a:gd name="T34" fmla="*/ 2147483646 w 6207"/>
                <a:gd name="T35" fmla="*/ 2147483646 h 6340"/>
                <a:gd name="T36" fmla="*/ 2147483646 w 6207"/>
                <a:gd name="T37" fmla="*/ 2147483646 h 6340"/>
                <a:gd name="T38" fmla="*/ 2147483646 w 6207"/>
                <a:gd name="T39" fmla="*/ 2147483646 h 6340"/>
                <a:gd name="T40" fmla="*/ 2147483646 w 6207"/>
                <a:gd name="T41" fmla="*/ 2147483646 h 6340"/>
                <a:gd name="T42" fmla="*/ 2147483646 w 6207"/>
                <a:gd name="T43" fmla="*/ 2147483646 h 6340"/>
                <a:gd name="T44" fmla="*/ 2147483646 w 6207"/>
                <a:gd name="T45" fmla="*/ 2147483646 h 6340"/>
                <a:gd name="T46" fmla="*/ 2147483646 w 6207"/>
                <a:gd name="T47" fmla="*/ 2147483646 h 6340"/>
                <a:gd name="T48" fmla="*/ 2147483646 w 6207"/>
                <a:gd name="T49" fmla="*/ 2147483646 h 6340"/>
                <a:gd name="T50" fmla="*/ 2147483646 w 6207"/>
                <a:gd name="T51" fmla="*/ 2147483646 h 6340"/>
                <a:gd name="T52" fmla="*/ 2147483646 w 6207"/>
                <a:gd name="T53" fmla="*/ 2147483646 h 6340"/>
                <a:gd name="T54" fmla="*/ 2147483646 w 6207"/>
                <a:gd name="T55" fmla="*/ 2147483646 h 6340"/>
                <a:gd name="T56" fmla="*/ 2147483646 w 6207"/>
                <a:gd name="T57" fmla="*/ 2147483646 h 6340"/>
                <a:gd name="T58" fmla="*/ 2147483646 w 6207"/>
                <a:gd name="T59" fmla="*/ 2147483646 h 6340"/>
                <a:gd name="T60" fmla="*/ 2147483646 w 6207"/>
                <a:gd name="T61" fmla="*/ 2147483646 h 6340"/>
                <a:gd name="T62" fmla="*/ 2147483646 w 6207"/>
                <a:gd name="T63" fmla="*/ 2147483646 h 6340"/>
                <a:gd name="T64" fmla="*/ 2147483646 w 6207"/>
                <a:gd name="T65" fmla="*/ 2147483646 h 6340"/>
                <a:gd name="T66" fmla="*/ 2147483646 w 6207"/>
                <a:gd name="T67" fmla="*/ 2147483646 h 6340"/>
                <a:gd name="T68" fmla="*/ 2147483646 w 6207"/>
                <a:gd name="T69" fmla="*/ 2147483646 h 6340"/>
                <a:gd name="T70" fmla="*/ 2147483646 w 6207"/>
                <a:gd name="T71" fmla="*/ 2147483646 h 6340"/>
                <a:gd name="T72" fmla="*/ 2147483646 w 6207"/>
                <a:gd name="T73" fmla="*/ 2147483646 h 6340"/>
                <a:gd name="T74" fmla="*/ 2147483646 w 6207"/>
                <a:gd name="T75" fmla="*/ 2147483646 h 6340"/>
                <a:gd name="T76" fmla="*/ 2147483646 w 6207"/>
                <a:gd name="T77" fmla="*/ 2147483646 h 6340"/>
                <a:gd name="T78" fmla="*/ 2147483646 w 6207"/>
                <a:gd name="T79" fmla="*/ 2147483646 h 6340"/>
                <a:gd name="T80" fmla="*/ 2147483646 w 6207"/>
                <a:gd name="T81" fmla="*/ 2147483646 h 6340"/>
                <a:gd name="T82" fmla="*/ 2147483646 w 6207"/>
                <a:gd name="T83" fmla="*/ 2147483646 h 6340"/>
                <a:gd name="T84" fmla="*/ 2147483646 w 6207"/>
                <a:gd name="T85" fmla="*/ 2147483646 h 6340"/>
                <a:gd name="T86" fmla="*/ 2147483646 w 6207"/>
                <a:gd name="T87" fmla="*/ 2147483646 h 6340"/>
                <a:gd name="T88" fmla="*/ 2147483646 w 6207"/>
                <a:gd name="T89" fmla="*/ 2147483646 h 6340"/>
                <a:gd name="T90" fmla="*/ 2147483646 w 6207"/>
                <a:gd name="T91" fmla="*/ 2147483646 h 6340"/>
                <a:gd name="T92" fmla="*/ 2147483646 w 6207"/>
                <a:gd name="T93" fmla="*/ 2147483646 h 6340"/>
                <a:gd name="T94" fmla="*/ 2147483646 w 6207"/>
                <a:gd name="T95" fmla="*/ 2147483646 h 6340"/>
                <a:gd name="T96" fmla="*/ 2147483646 w 6207"/>
                <a:gd name="T97" fmla="*/ 2147483646 h 6340"/>
                <a:gd name="T98" fmla="*/ 2147483646 w 6207"/>
                <a:gd name="T99" fmla="*/ 2147483646 h 6340"/>
                <a:gd name="T100" fmla="*/ 2147483646 w 6207"/>
                <a:gd name="T101" fmla="*/ 2147483646 h 6340"/>
                <a:gd name="T102" fmla="*/ 2147483646 w 6207"/>
                <a:gd name="T103" fmla="*/ 2147483646 h 6340"/>
                <a:gd name="T104" fmla="*/ 2147483646 w 6207"/>
                <a:gd name="T105" fmla="*/ 2147483646 h 6340"/>
                <a:gd name="T106" fmla="*/ 2147483646 w 6207"/>
                <a:gd name="T107" fmla="*/ 2147483646 h 6340"/>
                <a:gd name="T108" fmla="*/ 2147483646 w 6207"/>
                <a:gd name="T109" fmla="*/ 2147483646 h 6340"/>
                <a:gd name="T110" fmla="*/ 1495289149 w 6207"/>
                <a:gd name="T111" fmla="*/ 2147483646 h 6340"/>
                <a:gd name="T112" fmla="*/ 2147483646 w 6207"/>
                <a:gd name="T113" fmla="*/ 2147483646 h 6340"/>
                <a:gd name="T114" fmla="*/ 516552913 w 6207"/>
                <a:gd name="T115" fmla="*/ 2147483646 h 6340"/>
                <a:gd name="T116" fmla="*/ 0 w 6207"/>
                <a:gd name="T117" fmla="*/ 2147483646 h 6340"/>
                <a:gd name="T118" fmla="*/ 2147483646 w 6207"/>
                <a:gd name="T119" fmla="*/ 2147483646 h 6340"/>
                <a:gd name="T120" fmla="*/ 2147483646 w 6207"/>
                <a:gd name="T121" fmla="*/ 2147483646 h 634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207" h="6340">
                  <a:moveTo>
                    <a:pt x="310" y="4776"/>
                  </a:moveTo>
                  <a:lnTo>
                    <a:pt x="2659" y="6090"/>
                  </a:lnTo>
                  <a:lnTo>
                    <a:pt x="6207" y="4609"/>
                  </a:lnTo>
                  <a:lnTo>
                    <a:pt x="6207" y="4838"/>
                  </a:lnTo>
                  <a:lnTo>
                    <a:pt x="2644" y="6340"/>
                  </a:lnTo>
                  <a:lnTo>
                    <a:pt x="318" y="5028"/>
                  </a:lnTo>
                  <a:lnTo>
                    <a:pt x="310" y="4776"/>
                  </a:lnTo>
                  <a:close/>
                  <a:moveTo>
                    <a:pt x="1347" y="4673"/>
                  </a:moveTo>
                  <a:lnTo>
                    <a:pt x="1347" y="4673"/>
                  </a:lnTo>
                  <a:lnTo>
                    <a:pt x="1659" y="4835"/>
                  </a:lnTo>
                  <a:lnTo>
                    <a:pt x="2102" y="4673"/>
                  </a:lnTo>
                  <a:lnTo>
                    <a:pt x="1794" y="4518"/>
                  </a:lnTo>
                  <a:lnTo>
                    <a:pt x="1347" y="4673"/>
                  </a:lnTo>
                  <a:close/>
                  <a:moveTo>
                    <a:pt x="4469" y="4349"/>
                  </a:moveTo>
                  <a:lnTo>
                    <a:pt x="4469" y="4349"/>
                  </a:lnTo>
                  <a:lnTo>
                    <a:pt x="4815" y="4212"/>
                  </a:lnTo>
                  <a:lnTo>
                    <a:pt x="5124" y="4353"/>
                  </a:lnTo>
                  <a:lnTo>
                    <a:pt x="4782" y="4493"/>
                  </a:lnTo>
                  <a:lnTo>
                    <a:pt x="4469" y="4349"/>
                  </a:lnTo>
                  <a:close/>
                  <a:moveTo>
                    <a:pt x="3979" y="4543"/>
                  </a:moveTo>
                  <a:lnTo>
                    <a:pt x="3979" y="4543"/>
                  </a:lnTo>
                  <a:lnTo>
                    <a:pt x="4296" y="4693"/>
                  </a:lnTo>
                  <a:lnTo>
                    <a:pt x="4657" y="4544"/>
                  </a:lnTo>
                  <a:lnTo>
                    <a:pt x="4345" y="4398"/>
                  </a:lnTo>
                  <a:lnTo>
                    <a:pt x="3979" y="4543"/>
                  </a:lnTo>
                  <a:close/>
                  <a:moveTo>
                    <a:pt x="3466" y="4745"/>
                  </a:moveTo>
                  <a:lnTo>
                    <a:pt x="3466" y="4745"/>
                  </a:lnTo>
                  <a:lnTo>
                    <a:pt x="3788" y="4902"/>
                  </a:lnTo>
                  <a:lnTo>
                    <a:pt x="4172" y="4744"/>
                  </a:lnTo>
                  <a:lnTo>
                    <a:pt x="3854" y="4592"/>
                  </a:lnTo>
                  <a:lnTo>
                    <a:pt x="3466" y="4745"/>
                  </a:lnTo>
                  <a:close/>
                  <a:moveTo>
                    <a:pt x="2922" y="4960"/>
                  </a:moveTo>
                  <a:lnTo>
                    <a:pt x="2922" y="4960"/>
                  </a:lnTo>
                  <a:lnTo>
                    <a:pt x="3248" y="5124"/>
                  </a:lnTo>
                  <a:lnTo>
                    <a:pt x="3657" y="4956"/>
                  </a:lnTo>
                  <a:lnTo>
                    <a:pt x="3334" y="4797"/>
                  </a:lnTo>
                  <a:lnTo>
                    <a:pt x="2922" y="4960"/>
                  </a:lnTo>
                  <a:close/>
                  <a:moveTo>
                    <a:pt x="2345" y="5189"/>
                  </a:moveTo>
                  <a:lnTo>
                    <a:pt x="2345" y="5189"/>
                  </a:lnTo>
                  <a:lnTo>
                    <a:pt x="2676" y="5359"/>
                  </a:lnTo>
                  <a:lnTo>
                    <a:pt x="3109" y="5182"/>
                  </a:lnTo>
                  <a:lnTo>
                    <a:pt x="2781" y="5016"/>
                  </a:lnTo>
                  <a:lnTo>
                    <a:pt x="2345" y="5189"/>
                  </a:lnTo>
                  <a:close/>
                  <a:moveTo>
                    <a:pt x="3984" y="4125"/>
                  </a:moveTo>
                  <a:lnTo>
                    <a:pt x="3984" y="4125"/>
                  </a:lnTo>
                  <a:lnTo>
                    <a:pt x="4287" y="4264"/>
                  </a:lnTo>
                  <a:lnTo>
                    <a:pt x="4635" y="4131"/>
                  </a:lnTo>
                  <a:lnTo>
                    <a:pt x="4335" y="3994"/>
                  </a:lnTo>
                  <a:lnTo>
                    <a:pt x="3984" y="4125"/>
                  </a:lnTo>
                  <a:close/>
                  <a:moveTo>
                    <a:pt x="3486" y="4310"/>
                  </a:moveTo>
                  <a:lnTo>
                    <a:pt x="3486" y="4310"/>
                  </a:lnTo>
                  <a:lnTo>
                    <a:pt x="3857" y="4172"/>
                  </a:lnTo>
                  <a:lnTo>
                    <a:pt x="4162" y="4313"/>
                  </a:lnTo>
                  <a:lnTo>
                    <a:pt x="3795" y="4455"/>
                  </a:lnTo>
                  <a:lnTo>
                    <a:pt x="3486" y="4310"/>
                  </a:lnTo>
                  <a:close/>
                  <a:moveTo>
                    <a:pt x="2967" y="4501"/>
                  </a:moveTo>
                  <a:lnTo>
                    <a:pt x="2967" y="4501"/>
                  </a:lnTo>
                  <a:lnTo>
                    <a:pt x="3279" y="4653"/>
                  </a:lnTo>
                  <a:lnTo>
                    <a:pt x="3668" y="4504"/>
                  </a:lnTo>
                  <a:lnTo>
                    <a:pt x="3359" y="4356"/>
                  </a:lnTo>
                  <a:lnTo>
                    <a:pt x="2967" y="4501"/>
                  </a:lnTo>
                  <a:close/>
                  <a:moveTo>
                    <a:pt x="2416" y="4707"/>
                  </a:moveTo>
                  <a:lnTo>
                    <a:pt x="2416" y="4707"/>
                  </a:lnTo>
                  <a:lnTo>
                    <a:pt x="2732" y="4865"/>
                  </a:lnTo>
                  <a:lnTo>
                    <a:pt x="3146" y="4706"/>
                  </a:lnTo>
                  <a:lnTo>
                    <a:pt x="2832" y="4551"/>
                  </a:lnTo>
                  <a:lnTo>
                    <a:pt x="2416" y="4707"/>
                  </a:lnTo>
                  <a:close/>
                  <a:moveTo>
                    <a:pt x="1832" y="4923"/>
                  </a:moveTo>
                  <a:lnTo>
                    <a:pt x="1832" y="4923"/>
                  </a:lnTo>
                  <a:lnTo>
                    <a:pt x="2152" y="5089"/>
                  </a:lnTo>
                  <a:lnTo>
                    <a:pt x="2591" y="4919"/>
                  </a:lnTo>
                  <a:lnTo>
                    <a:pt x="2273" y="4759"/>
                  </a:lnTo>
                  <a:lnTo>
                    <a:pt x="1832" y="4923"/>
                  </a:lnTo>
                  <a:close/>
                  <a:moveTo>
                    <a:pt x="3524" y="3913"/>
                  </a:moveTo>
                  <a:lnTo>
                    <a:pt x="3524" y="3913"/>
                  </a:lnTo>
                  <a:lnTo>
                    <a:pt x="3881" y="3788"/>
                  </a:lnTo>
                  <a:lnTo>
                    <a:pt x="4173" y="3921"/>
                  </a:lnTo>
                  <a:lnTo>
                    <a:pt x="3820" y="4048"/>
                  </a:lnTo>
                  <a:lnTo>
                    <a:pt x="3524" y="3913"/>
                  </a:lnTo>
                  <a:close/>
                  <a:moveTo>
                    <a:pt x="3022" y="4088"/>
                  </a:moveTo>
                  <a:lnTo>
                    <a:pt x="3022" y="4088"/>
                  </a:lnTo>
                  <a:lnTo>
                    <a:pt x="3320" y="4231"/>
                  </a:lnTo>
                  <a:lnTo>
                    <a:pt x="3693" y="4095"/>
                  </a:lnTo>
                  <a:lnTo>
                    <a:pt x="3397" y="3957"/>
                  </a:lnTo>
                  <a:lnTo>
                    <a:pt x="3022" y="4088"/>
                  </a:lnTo>
                  <a:close/>
                  <a:moveTo>
                    <a:pt x="2496" y="4271"/>
                  </a:moveTo>
                  <a:lnTo>
                    <a:pt x="2496" y="4271"/>
                  </a:lnTo>
                  <a:lnTo>
                    <a:pt x="2893" y="4133"/>
                  </a:lnTo>
                  <a:lnTo>
                    <a:pt x="3193" y="4277"/>
                  </a:lnTo>
                  <a:lnTo>
                    <a:pt x="2799" y="4420"/>
                  </a:lnTo>
                  <a:lnTo>
                    <a:pt x="2496" y="4271"/>
                  </a:lnTo>
                  <a:close/>
                  <a:moveTo>
                    <a:pt x="1938" y="4466"/>
                  </a:moveTo>
                  <a:lnTo>
                    <a:pt x="1938" y="4466"/>
                  </a:lnTo>
                  <a:lnTo>
                    <a:pt x="2246" y="4621"/>
                  </a:lnTo>
                  <a:lnTo>
                    <a:pt x="2664" y="4469"/>
                  </a:lnTo>
                  <a:lnTo>
                    <a:pt x="2359" y="4319"/>
                  </a:lnTo>
                  <a:lnTo>
                    <a:pt x="1938" y="4466"/>
                  </a:lnTo>
                  <a:close/>
                  <a:moveTo>
                    <a:pt x="395" y="1069"/>
                  </a:moveTo>
                  <a:lnTo>
                    <a:pt x="401" y="4623"/>
                  </a:lnTo>
                  <a:lnTo>
                    <a:pt x="2660" y="5860"/>
                  </a:lnTo>
                  <a:lnTo>
                    <a:pt x="6169" y="4441"/>
                  </a:lnTo>
                  <a:lnTo>
                    <a:pt x="3856" y="3412"/>
                  </a:lnTo>
                  <a:lnTo>
                    <a:pt x="3856" y="100"/>
                  </a:lnTo>
                  <a:lnTo>
                    <a:pt x="395" y="1069"/>
                  </a:lnTo>
                  <a:close/>
                  <a:moveTo>
                    <a:pt x="223" y="1010"/>
                  </a:moveTo>
                  <a:lnTo>
                    <a:pt x="55" y="927"/>
                  </a:lnTo>
                  <a:lnTo>
                    <a:pt x="3560" y="0"/>
                  </a:lnTo>
                  <a:lnTo>
                    <a:pt x="3709" y="62"/>
                  </a:lnTo>
                  <a:lnTo>
                    <a:pt x="223" y="1010"/>
                  </a:lnTo>
                  <a:close/>
                  <a:moveTo>
                    <a:pt x="0" y="999"/>
                  </a:moveTo>
                  <a:lnTo>
                    <a:pt x="19" y="4533"/>
                  </a:lnTo>
                  <a:lnTo>
                    <a:pt x="227" y="4609"/>
                  </a:lnTo>
                  <a:lnTo>
                    <a:pt x="207" y="1091"/>
                  </a:lnTo>
                  <a:lnTo>
                    <a:pt x="0" y="999"/>
                  </a:lnTo>
                  <a:close/>
                  <a:moveTo>
                    <a:pt x="766" y="1270"/>
                  </a:moveTo>
                  <a:lnTo>
                    <a:pt x="754" y="4141"/>
                  </a:lnTo>
                  <a:lnTo>
                    <a:pt x="3585" y="3188"/>
                  </a:lnTo>
                  <a:lnTo>
                    <a:pt x="3585" y="480"/>
                  </a:lnTo>
                  <a:lnTo>
                    <a:pt x="766" y="12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Ins="612000" bIns="576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99059220"/>
      </p:ext>
    </p:extLst>
  </p:cSld>
  <p:clrMapOvr>
    <a:masterClrMapping/>
  </p:clrMapOvr>
  <p:transition spd="slow" advClick="0" advTm="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9"/>
          <p:cNvSpPr txBox="1"/>
          <p:nvPr/>
        </p:nvSpPr>
        <p:spPr>
          <a:xfrm>
            <a:off x="1600200" y="606736"/>
            <a:ext cx="633412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rgbClr val="5B9BD5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en-US" altLang="zh-CN" sz="3600" b="1" spc="-150" dirty="0" err="1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iBot</a:t>
            </a:r>
            <a:r>
              <a:rPr lang="en-US" altLang="zh-CN" sz="3600" b="1" spc="-15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 Cloud </a:t>
            </a:r>
            <a:r>
              <a:rPr lang="zh-CN" altLang="en-US" sz="3600" b="1" spc="-15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核心能力</a:t>
            </a:r>
            <a:endParaRPr lang="en-US" altLang="zh-CN" sz="3600" b="1" spc="-150" dirty="0"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258503" y="1610743"/>
            <a:ext cx="2652714" cy="3945298"/>
            <a:chOff x="7784306" y="2115416"/>
            <a:chExt cx="2652714" cy="3945298"/>
          </a:xfrm>
        </p:grpSpPr>
        <p:grpSp>
          <p:nvGrpSpPr>
            <p:cNvPr id="32" name="组合 31"/>
            <p:cNvGrpSpPr/>
            <p:nvPr/>
          </p:nvGrpSpPr>
          <p:grpSpPr>
            <a:xfrm>
              <a:off x="7784307" y="4186691"/>
              <a:ext cx="2652713" cy="1874023"/>
              <a:chOff x="1212056" y="2317751"/>
              <a:chExt cx="2652713" cy="1874023"/>
            </a:xfrm>
          </p:grpSpPr>
          <p:sp>
            <p:nvSpPr>
              <p:cNvPr id="36" name="KSO_Shape"/>
              <p:cNvSpPr/>
              <p:nvPr/>
            </p:nvSpPr>
            <p:spPr>
              <a:xfrm>
                <a:off x="1557337" y="2317751"/>
                <a:ext cx="1905000" cy="993775"/>
              </a:xfrm>
              <a:custGeom>
                <a:avLst/>
                <a:gdLst>
                  <a:gd name="connsiteX0" fmla="*/ 4109878 w 7991396"/>
                  <a:gd name="connsiteY0" fmla="*/ 0 h 4172540"/>
                  <a:gd name="connsiteX1" fmla="*/ 5415487 w 7991396"/>
                  <a:gd name="connsiteY1" fmla="*/ 816050 h 4172540"/>
                  <a:gd name="connsiteX2" fmla="*/ 6027418 w 7991396"/>
                  <a:gd name="connsiteY2" fmla="*/ 677951 h 4172540"/>
                  <a:gd name="connsiteX3" fmla="*/ 7489804 w 7991396"/>
                  <a:gd name="connsiteY3" fmla="*/ 2140332 h 4172540"/>
                  <a:gd name="connsiteX4" fmla="*/ 7483396 w 7991396"/>
                  <a:gd name="connsiteY4" fmla="*/ 2203898 h 4172540"/>
                  <a:gd name="connsiteX5" fmla="*/ 7991396 w 7991396"/>
                  <a:gd name="connsiteY5" fmla="*/ 3146665 h 4172540"/>
                  <a:gd name="connsiteX6" fmla="*/ 7456648 w 7991396"/>
                  <a:gd name="connsiteY6" fmla="*/ 4106801 h 4172540"/>
                  <a:gd name="connsiteX7" fmla="*/ 7330940 w 7991396"/>
                  <a:gd name="connsiteY7" fmla="*/ 4172540 h 4172540"/>
                  <a:gd name="connsiteX8" fmla="*/ 1079370 w 7991396"/>
                  <a:gd name="connsiteY8" fmla="*/ 4172540 h 4172540"/>
                  <a:gd name="connsiteX9" fmla="*/ 1015130 w 7991396"/>
                  <a:gd name="connsiteY9" fmla="*/ 4169296 h 4172540"/>
                  <a:gd name="connsiteX10" fmla="*/ 0 w 7991396"/>
                  <a:gd name="connsiteY10" fmla="*/ 3044397 h 4172540"/>
                  <a:gd name="connsiteX11" fmla="*/ 1130742 w 7991396"/>
                  <a:gd name="connsiteY11" fmla="*/ 1913659 h 4172540"/>
                  <a:gd name="connsiteX12" fmla="*/ 1346871 w 7991396"/>
                  <a:gd name="connsiteY12" fmla="*/ 1935445 h 4172540"/>
                  <a:gd name="connsiteX13" fmla="*/ 2261481 w 7991396"/>
                  <a:gd name="connsiteY13" fmla="*/ 1462386 h 4172540"/>
                  <a:gd name="connsiteX14" fmla="*/ 2653668 w 7991396"/>
                  <a:gd name="connsiteY14" fmla="*/ 1536361 h 4172540"/>
                  <a:gd name="connsiteX15" fmla="*/ 2647492 w 7991396"/>
                  <a:gd name="connsiteY15" fmla="*/ 1462386 h 4172540"/>
                  <a:gd name="connsiteX16" fmla="*/ 4109878 w 7991396"/>
                  <a:gd name="connsiteY16" fmla="*/ 0 h 417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91396" h="4172540">
                    <a:moveTo>
                      <a:pt x="4109878" y="0"/>
                    </a:moveTo>
                    <a:cubicBezTo>
                      <a:pt x="4684462" y="0"/>
                      <a:pt x="5181648" y="331374"/>
                      <a:pt x="5415487" y="816050"/>
                    </a:cubicBezTo>
                    <a:cubicBezTo>
                      <a:pt x="5600435" y="726143"/>
                      <a:pt x="5808299" y="677951"/>
                      <a:pt x="6027418" y="677951"/>
                    </a:cubicBezTo>
                    <a:cubicBezTo>
                      <a:pt x="6835073" y="677951"/>
                      <a:pt x="7489804" y="1332682"/>
                      <a:pt x="7489804" y="2140332"/>
                    </a:cubicBezTo>
                    <a:lnTo>
                      <a:pt x="7483396" y="2203898"/>
                    </a:lnTo>
                    <a:cubicBezTo>
                      <a:pt x="7789726" y="2405463"/>
                      <a:pt x="7991396" y="2752511"/>
                      <a:pt x="7991396" y="3146665"/>
                    </a:cubicBezTo>
                    <a:cubicBezTo>
                      <a:pt x="7991396" y="3552291"/>
                      <a:pt x="7777816" y="3908032"/>
                      <a:pt x="7456648" y="4106801"/>
                    </a:cubicBezTo>
                    <a:lnTo>
                      <a:pt x="7330940" y="4172540"/>
                    </a:lnTo>
                    <a:lnTo>
                      <a:pt x="1079370" y="4172540"/>
                    </a:lnTo>
                    <a:lnTo>
                      <a:pt x="1015130" y="4169296"/>
                    </a:lnTo>
                    <a:cubicBezTo>
                      <a:pt x="444946" y="4111392"/>
                      <a:pt x="0" y="3629859"/>
                      <a:pt x="0" y="3044397"/>
                    </a:cubicBezTo>
                    <a:cubicBezTo>
                      <a:pt x="0" y="2419908"/>
                      <a:pt x="506249" y="1913659"/>
                      <a:pt x="1130742" y="1913659"/>
                    </a:cubicBezTo>
                    <a:lnTo>
                      <a:pt x="1346871" y="1935445"/>
                    </a:lnTo>
                    <a:cubicBezTo>
                      <a:pt x="1548513" y="1648023"/>
                      <a:pt x="1883314" y="1462386"/>
                      <a:pt x="2261481" y="1462386"/>
                    </a:cubicBezTo>
                    <a:cubicBezTo>
                      <a:pt x="2399871" y="1462386"/>
                      <a:pt x="2532456" y="1487244"/>
                      <a:pt x="2653668" y="1536361"/>
                    </a:cubicBezTo>
                    <a:cubicBezTo>
                      <a:pt x="2648116" y="1512003"/>
                      <a:pt x="2647492" y="1487266"/>
                      <a:pt x="2647492" y="1462386"/>
                    </a:cubicBezTo>
                    <a:cubicBezTo>
                      <a:pt x="2647492" y="654731"/>
                      <a:pt x="3302223" y="0"/>
                      <a:pt x="41098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素材管理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212056" y="3453110"/>
                <a:ext cx="2652713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支持文字、图片、视频、图文消息的多种形式，海量素材的便捷管理</a:t>
                </a:r>
                <a:endPara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7784306" y="2115416"/>
              <a:ext cx="2652713" cy="1874023"/>
              <a:chOff x="1212056" y="2317751"/>
              <a:chExt cx="2652713" cy="1874023"/>
            </a:xfrm>
          </p:grpSpPr>
          <p:sp>
            <p:nvSpPr>
              <p:cNvPr id="34" name="KSO_Shape"/>
              <p:cNvSpPr/>
              <p:nvPr/>
            </p:nvSpPr>
            <p:spPr>
              <a:xfrm>
                <a:off x="1557337" y="2317751"/>
                <a:ext cx="1905000" cy="993775"/>
              </a:xfrm>
              <a:custGeom>
                <a:avLst/>
                <a:gdLst>
                  <a:gd name="connsiteX0" fmla="*/ 4109878 w 7991396"/>
                  <a:gd name="connsiteY0" fmla="*/ 0 h 4172540"/>
                  <a:gd name="connsiteX1" fmla="*/ 5415487 w 7991396"/>
                  <a:gd name="connsiteY1" fmla="*/ 816050 h 4172540"/>
                  <a:gd name="connsiteX2" fmla="*/ 6027418 w 7991396"/>
                  <a:gd name="connsiteY2" fmla="*/ 677951 h 4172540"/>
                  <a:gd name="connsiteX3" fmla="*/ 7489804 w 7991396"/>
                  <a:gd name="connsiteY3" fmla="*/ 2140332 h 4172540"/>
                  <a:gd name="connsiteX4" fmla="*/ 7483396 w 7991396"/>
                  <a:gd name="connsiteY4" fmla="*/ 2203898 h 4172540"/>
                  <a:gd name="connsiteX5" fmla="*/ 7991396 w 7991396"/>
                  <a:gd name="connsiteY5" fmla="*/ 3146665 h 4172540"/>
                  <a:gd name="connsiteX6" fmla="*/ 7456648 w 7991396"/>
                  <a:gd name="connsiteY6" fmla="*/ 4106801 h 4172540"/>
                  <a:gd name="connsiteX7" fmla="*/ 7330940 w 7991396"/>
                  <a:gd name="connsiteY7" fmla="*/ 4172540 h 4172540"/>
                  <a:gd name="connsiteX8" fmla="*/ 1079370 w 7991396"/>
                  <a:gd name="connsiteY8" fmla="*/ 4172540 h 4172540"/>
                  <a:gd name="connsiteX9" fmla="*/ 1015130 w 7991396"/>
                  <a:gd name="connsiteY9" fmla="*/ 4169296 h 4172540"/>
                  <a:gd name="connsiteX10" fmla="*/ 0 w 7991396"/>
                  <a:gd name="connsiteY10" fmla="*/ 3044397 h 4172540"/>
                  <a:gd name="connsiteX11" fmla="*/ 1130742 w 7991396"/>
                  <a:gd name="connsiteY11" fmla="*/ 1913659 h 4172540"/>
                  <a:gd name="connsiteX12" fmla="*/ 1346871 w 7991396"/>
                  <a:gd name="connsiteY12" fmla="*/ 1935445 h 4172540"/>
                  <a:gd name="connsiteX13" fmla="*/ 2261481 w 7991396"/>
                  <a:gd name="connsiteY13" fmla="*/ 1462386 h 4172540"/>
                  <a:gd name="connsiteX14" fmla="*/ 2653668 w 7991396"/>
                  <a:gd name="connsiteY14" fmla="*/ 1536361 h 4172540"/>
                  <a:gd name="connsiteX15" fmla="*/ 2647492 w 7991396"/>
                  <a:gd name="connsiteY15" fmla="*/ 1462386 h 4172540"/>
                  <a:gd name="connsiteX16" fmla="*/ 4109878 w 7991396"/>
                  <a:gd name="connsiteY16" fmla="*/ 0 h 417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91396" h="4172540">
                    <a:moveTo>
                      <a:pt x="4109878" y="0"/>
                    </a:moveTo>
                    <a:cubicBezTo>
                      <a:pt x="4684462" y="0"/>
                      <a:pt x="5181648" y="331374"/>
                      <a:pt x="5415487" y="816050"/>
                    </a:cubicBezTo>
                    <a:cubicBezTo>
                      <a:pt x="5600435" y="726143"/>
                      <a:pt x="5808299" y="677951"/>
                      <a:pt x="6027418" y="677951"/>
                    </a:cubicBezTo>
                    <a:cubicBezTo>
                      <a:pt x="6835073" y="677951"/>
                      <a:pt x="7489804" y="1332682"/>
                      <a:pt x="7489804" y="2140332"/>
                    </a:cubicBezTo>
                    <a:lnTo>
                      <a:pt x="7483396" y="2203898"/>
                    </a:lnTo>
                    <a:cubicBezTo>
                      <a:pt x="7789726" y="2405463"/>
                      <a:pt x="7991396" y="2752511"/>
                      <a:pt x="7991396" y="3146665"/>
                    </a:cubicBezTo>
                    <a:cubicBezTo>
                      <a:pt x="7991396" y="3552291"/>
                      <a:pt x="7777816" y="3908032"/>
                      <a:pt x="7456648" y="4106801"/>
                    </a:cubicBezTo>
                    <a:lnTo>
                      <a:pt x="7330940" y="4172540"/>
                    </a:lnTo>
                    <a:lnTo>
                      <a:pt x="1079370" y="4172540"/>
                    </a:lnTo>
                    <a:lnTo>
                      <a:pt x="1015130" y="4169296"/>
                    </a:lnTo>
                    <a:cubicBezTo>
                      <a:pt x="444946" y="4111392"/>
                      <a:pt x="0" y="3629859"/>
                      <a:pt x="0" y="3044397"/>
                    </a:cubicBezTo>
                    <a:cubicBezTo>
                      <a:pt x="0" y="2419908"/>
                      <a:pt x="506249" y="1913659"/>
                      <a:pt x="1130742" y="1913659"/>
                    </a:cubicBezTo>
                    <a:lnTo>
                      <a:pt x="1346871" y="1935445"/>
                    </a:lnTo>
                    <a:cubicBezTo>
                      <a:pt x="1548513" y="1648023"/>
                      <a:pt x="1883314" y="1462386"/>
                      <a:pt x="2261481" y="1462386"/>
                    </a:cubicBezTo>
                    <a:cubicBezTo>
                      <a:pt x="2399871" y="1462386"/>
                      <a:pt x="2532456" y="1487244"/>
                      <a:pt x="2653668" y="1536361"/>
                    </a:cubicBezTo>
                    <a:cubicBezTo>
                      <a:pt x="2648116" y="1512003"/>
                      <a:pt x="2647492" y="1487266"/>
                      <a:pt x="2647492" y="1462386"/>
                    </a:cubicBezTo>
                    <a:cubicBezTo>
                      <a:pt x="2647492" y="654731"/>
                      <a:pt x="3302223" y="0"/>
                      <a:pt x="41098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服务应用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212056" y="3453110"/>
                <a:ext cx="2652713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生活、资讯以及出行三大类</a:t>
                </a:r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20</a:t>
                </a: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多项免费预置服务，最新信息，一键启用</a:t>
                </a:r>
                <a:endPara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451928" y="1619840"/>
            <a:ext cx="2652713" cy="3729854"/>
            <a:chOff x="1627966" y="2115416"/>
            <a:chExt cx="2652713" cy="3729854"/>
          </a:xfrm>
        </p:grpSpPr>
        <p:grpSp>
          <p:nvGrpSpPr>
            <p:cNvPr id="39" name="组合 38"/>
            <p:cNvGrpSpPr/>
            <p:nvPr/>
          </p:nvGrpSpPr>
          <p:grpSpPr>
            <a:xfrm>
              <a:off x="1627966" y="2115416"/>
              <a:ext cx="2652713" cy="1874023"/>
              <a:chOff x="1212056" y="2317751"/>
              <a:chExt cx="2652713" cy="1874023"/>
            </a:xfrm>
          </p:grpSpPr>
          <p:sp>
            <p:nvSpPr>
              <p:cNvPr id="43" name="KSO_Shape"/>
              <p:cNvSpPr/>
              <p:nvPr/>
            </p:nvSpPr>
            <p:spPr>
              <a:xfrm>
                <a:off x="1557337" y="2317751"/>
                <a:ext cx="1905000" cy="993775"/>
              </a:xfrm>
              <a:custGeom>
                <a:avLst/>
                <a:gdLst>
                  <a:gd name="connsiteX0" fmla="*/ 4109878 w 7991396"/>
                  <a:gd name="connsiteY0" fmla="*/ 0 h 4172540"/>
                  <a:gd name="connsiteX1" fmla="*/ 5415487 w 7991396"/>
                  <a:gd name="connsiteY1" fmla="*/ 816050 h 4172540"/>
                  <a:gd name="connsiteX2" fmla="*/ 6027418 w 7991396"/>
                  <a:gd name="connsiteY2" fmla="*/ 677951 h 4172540"/>
                  <a:gd name="connsiteX3" fmla="*/ 7489804 w 7991396"/>
                  <a:gd name="connsiteY3" fmla="*/ 2140332 h 4172540"/>
                  <a:gd name="connsiteX4" fmla="*/ 7483396 w 7991396"/>
                  <a:gd name="connsiteY4" fmla="*/ 2203898 h 4172540"/>
                  <a:gd name="connsiteX5" fmla="*/ 7991396 w 7991396"/>
                  <a:gd name="connsiteY5" fmla="*/ 3146665 h 4172540"/>
                  <a:gd name="connsiteX6" fmla="*/ 7456648 w 7991396"/>
                  <a:gd name="connsiteY6" fmla="*/ 4106801 h 4172540"/>
                  <a:gd name="connsiteX7" fmla="*/ 7330940 w 7991396"/>
                  <a:gd name="connsiteY7" fmla="*/ 4172540 h 4172540"/>
                  <a:gd name="connsiteX8" fmla="*/ 1079370 w 7991396"/>
                  <a:gd name="connsiteY8" fmla="*/ 4172540 h 4172540"/>
                  <a:gd name="connsiteX9" fmla="*/ 1015130 w 7991396"/>
                  <a:gd name="connsiteY9" fmla="*/ 4169296 h 4172540"/>
                  <a:gd name="connsiteX10" fmla="*/ 0 w 7991396"/>
                  <a:gd name="connsiteY10" fmla="*/ 3044397 h 4172540"/>
                  <a:gd name="connsiteX11" fmla="*/ 1130742 w 7991396"/>
                  <a:gd name="connsiteY11" fmla="*/ 1913659 h 4172540"/>
                  <a:gd name="connsiteX12" fmla="*/ 1346871 w 7991396"/>
                  <a:gd name="connsiteY12" fmla="*/ 1935445 h 4172540"/>
                  <a:gd name="connsiteX13" fmla="*/ 2261481 w 7991396"/>
                  <a:gd name="connsiteY13" fmla="*/ 1462386 h 4172540"/>
                  <a:gd name="connsiteX14" fmla="*/ 2653668 w 7991396"/>
                  <a:gd name="connsiteY14" fmla="*/ 1536361 h 4172540"/>
                  <a:gd name="connsiteX15" fmla="*/ 2647492 w 7991396"/>
                  <a:gd name="connsiteY15" fmla="*/ 1462386 h 4172540"/>
                  <a:gd name="connsiteX16" fmla="*/ 4109878 w 7991396"/>
                  <a:gd name="connsiteY16" fmla="*/ 0 h 417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91396" h="4172540">
                    <a:moveTo>
                      <a:pt x="4109878" y="0"/>
                    </a:moveTo>
                    <a:cubicBezTo>
                      <a:pt x="4684462" y="0"/>
                      <a:pt x="5181648" y="331374"/>
                      <a:pt x="5415487" y="816050"/>
                    </a:cubicBezTo>
                    <a:cubicBezTo>
                      <a:pt x="5600435" y="726143"/>
                      <a:pt x="5808299" y="677951"/>
                      <a:pt x="6027418" y="677951"/>
                    </a:cubicBezTo>
                    <a:cubicBezTo>
                      <a:pt x="6835073" y="677951"/>
                      <a:pt x="7489804" y="1332682"/>
                      <a:pt x="7489804" y="2140332"/>
                    </a:cubicBezTo>
                    <a:lnTo>
                      <a:pt x="7483396" y="2203898"/>
                    </a:lnTo>
                    <a:cubicBezTo>
                      <a:pt x="7789726" y="2405463"/>
                      <a:pt x="7991396" y="2752511"/>
                      <a:pt x="7991396" y="3146665"/>
                    </a:cubicBezTo>
                    <a:cubicBezTo>
                      <a:pt x="7991396" y="3552291"/>
                      <a:pt x="7777816" y="3908032"/>
                      <a:pt x="7456648" y="4106801"/>
                    </a:cubicBezTo>
                    <a:lnTo>
                      <a:pt x="7330940" y="4172540"/>
                    </a:lnTo>
                    <a:lnTo>
                      <a:pt x="1079370" y="4172540"/>
                    </a:lnTo>
                    <a:lnTo>
                      <a:pt x="1015130" y="4169296"/>
                    </a:lnTo>
                    <a:cubicBezTo>
                      <a:pt x="444946" y="4111392"/>
                      <a:pt x="0" y="3629859"/>
                      <a:pt x="0" y="3044397"/>
                    </a:cubicBezTo>
                    <a:cubicBezTo>
                      <a:pt x="0" y="2419908"/>
                      <a:pt x="506249" y="1913659"/>
                      <a:pt x="1130742" y="1913659"/>
                    </a:cubicBezTo>
                    <a:lnTo>
                      <a:pt x="1346871" y="1935445"/>
                    </a:lnTo>
                    <a:cubicBezTo>
                      <a:pt x="1548513" y="1648023"/>
                      <a:pt x="1883314" y="1462386"/>
                      <a:pt x="2261481" y="1462386"/>
                    </a:cubicBezTo>
                    <a:cubicBezTo>
                      <a:pt x="2399871" y="1462386"/>
                      <a:pt x="2532456" y="1487244"/>
                      <a:pt x="2653668" y="1536361"/>
                    </a:cubicBezTo>
                    <a:cubicBezTo>
                      <a:pt x="2648116" y="1512003"/>
                      <a:pt x="2647492" y="1487266"/>
                      <a:pt x="2647492" y="1462386"/>
                    </a:cubicBezTo>
                    <a:cubicBezTo>
                      <a:pt x="2647492" y="654731"/>
                      <a:pt x="3302223" y="0"/>
                      <a:pt x="41098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自定义知识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1212056" y="3453110"/>
                <a:ext cx="2652713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用户设置机器人知识，准确率高达</a:t>
                </a:r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81%~93%</a:t>
                </a: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，持续优化，私人定制，准确率将高达 </a:t>
                </a:r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98%</a:t>
                </a: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1627966" y="4186691"/>
              <a:ext cx="2652713" cy="1658579"/>
              <a:chOff x="1212056" y="2317751"/>
              <a:chExt cx="2652713" cy="1658579"/>
            </a:xfrm>
          </p:grpSpPr>
          <p:sp>
            <p:nvSpPr>
              <p:cNvPr id="41" name="KSO_Shape"/>
              <p:cNvSpPr/>
              <p:nvPr/>
            </p:nvSpPr>
            <p:spPr>
              <a:xfrm>
                <a:off x="1557337" y="2317751"/>
                <a:ext cx="1905000" cy="993775"/>
              </a:xfrm>
              <a:custGeom>
                <a:avLst/>
                <a:gdLst>
                  <a:gd name="connsiteX0" fmla="*/ 4109878 w 7991396"/>
                  <a:gd name="connsiteY0" fmla="*/ 0 h 4172540"/>
                  <a:gd name="connsiteX1" fmla="*/ 5415487 w 7991396"/>
                  <a:gd name="connsiteY1" fmla="*/ 816050 h 4172540"/>
                  <a:gd name="connsiteX2" fmla="*/ 6027418 w 7991396"/>
                  <a:gd name="connsiteY2" fmla="*/ 677951 h 4172540"/>
                  <a:gd name="connsiteX3" fmla="*/ 7489804 w 7991396"/>
                  <a:gd name="connsiteY3" fmla="*/ 2140332 h 4172540"/>
                  <a:gd name="connsiteX4" fmla="*/ 7483396 w 7991396"/>
                  <a:gd name="connsiteY4" fmla="*/ 2203898 h 4172540"/>
                  <a:gd name="connsiteX5" fmla="*/ 7991396 w 7991396"/>
                  <a:gd name="connsiteY5" fmla="*/ 3146665 h 4172540"/>
                  <a:gd name="connsiteX6" fmla="*/ 7456648 w 7991396"/>
                  <a:gd name="connsiteY6" fmla="*/ 4106801 h 4172540"/>
                  <a:gd name="connsiteX7" fmla="*/ 7330940 w 7991396"/>
                  <a:gd name="connsiteY7" fmla="*/ 4172540 h 4172540"/>
                  <a:gd name="connsiteX8" fmla="*/ 1079370 w 7991396"/>
                  <a:gd name="connsiteY8" fmla="*/ 4172540 h 4172540"/>
                  <a:gd name="connsiteX9" fmla="*/ 1015130 w 7991396"/>
                  <a:gd name="connsiteY9" fmla="*/ 4169296 h 4172540"/>
                  <a:gd name="connsiteX10" fmla="*/ 0 w 7991396"/>
                  <a:gd name="connsiteY10" fmla="*/ 3044397 h 4172540"/>
                  <a:gd name="connsiteX11" fmla="*/ 1130742 w 7991396"/>
                  <a:gd name="connsiteY11" fmla="*/ 1913659 h 4172540"/>
                  <a:gd name="connsiteX12" fmla="*/ 1346871 w 7991396"/>
                  <a:gd name="connsiteY12" fmla="*/ 1935445 h 4172540"/>
                  <a:gd name="connsiteX13" fmla="*/ 2261481 w 7991396"/>
                  <a:gd name="connsiteY13" fmla="*/ 1462386 h 4172540"/>
                  <a:gd name="connsiteX14" fmla="*/ 2653668 w 7991396"/>
                  <a:gd name="connsiteY14" fmla="*/ 1536361 h 4172540"/>
                  <a:gd name="connsiteX15" fmla="*/ 2647492 w 7991396"/>
                  <a:gd name="connsiteY15" fmla="*/ 1462386 h 4172540"/>
                  <a:gd name="connsiteX16" fmla="*/ 4109878 w 7991396"/>
                  <a:gd name="connsiteY16" fmla="*/ 0 h 417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91396" h="4172540">
                    <a:moveTo>
                      <a:pt x="4109878" y="0"/>
                    </a:moveTo>
                    <a:cubicBezTo>
                      <a:pt x="4684462" y="0"/>
                      <a:pt x="5181648" y="331374"/>
                      <a:pt x="5415487" y="816050"/>
                    </a:cubicBezTo>
                    <a:cubicBezTo>
                      <a:pt x="5600435" y="726143"/>
                      <a:pt x="5808299" y="677951"/>
                      <a:pt x="6027418" y="677951"/>
                    </a:cubicBezTo>
                    <a:cubicBezTo>
                      <a:pt x="6835073" y="677951"/>
                      <a:pt x="7489804" y="1332682"/>
                      <a:pt x="7489804" y="2140332"/>
                    </a:cubicBezTo>
                    <a:lnTo>
                      <a:pt x="7483396" y="2203898"/>
                    </a:lnTo>
                    <a:cubicBezTo>
                      <a:pt x="7789726" y="2405463"/>
                      <a:pt x="7991396" y="2752511"/>
                      <a:pt x="7991396" y="3146665"/>
                    </a:cubicBezTo>
                    <a:cubicBezTo>
                      <a:pt x="7991396" y="3552291"/>
                      <a:pt x="7777816" y="3908032"/>
                      <a:pt x="7456648" y="4106801"/>
                    </a:cubicBezTo>
                    <a:lnTo>
                      <a:pt x="7330940" y="4172540"/>
                    </a:lnTo>
                    <a:lnTo>
                      <a:pt x="1079370" y="4172540"/>
                    </a:lnTo>
                    <a:lnTo>
                      <a:pt x="1015130" y="4169296"/>
                    </a:lnTo>
                    <a:cubicBezTo>
                      <a:pt x="444946" y="4111392"/>
                      <a:pt x="0" y="3629859"/>
                      <a:pt x="0" y="3044397"/>
                    </a:cubicBezTo>
                    <a:cubicBezTo>
                      <a:pt x="0" y="2419908"/>
                      <a:pt x="506249" y="1913659"/>
                      <a:pt x="1130742" y="1913659"/>
                    </a:cubicBezTo>
                    <a:lnTo>
                      <a:pt x="1346871" y="1935445"/>
                    </a:lnTo>
                    <a:cubicBezTo>
                      <a:pt x="1548513" y="1648023"/>
                      <a:pt x="1883314" y="1462386"/>
                      <a:pt x="2261481" y="1462386"/>
                    </a:cubicBezTo>
                    <a:cubicBezTo>
                      <a:pt x="2399871" y="1462386"/>
                      <a:pt x="2532456" y="1487244"/>
                      <a:pt x="2653668" y="1536361"/>
                    </a:cubicBezTo>
                    <a:cubicBezTo>
                      <a:pt x="2648116" y="1512003"/>
                      <a:pt x="2647492" y="1487266"/>
                      <a:pt x="2647492" y="1462386"/>
                    </a:cubicBezTo>
                    <a:cubicBezTo>
                      <a:pt x="2647492" y="654731"/>
                      <a:pt x="3302223" y="0"/>
                      <a:pt x="41098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语音接口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1212056" y="3453110"/>
                <a:ext cx="26527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语音识别对接</a:t>
                </a:r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Nuance</a:t>
                </a: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提供的语音合成，准确率高达</a:t>
                </a:r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95%</a:t>
                </a: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6094056" y="1593647"/>
            <a:ext cx="2652713" cy="2304910"/>
            <a:chOff x="1212056" y="2317751"/>
            <a:chExt cx="2652713" cy="2304910"/>
          </a:xfrm>
        </p:grpSpPr>
        <p:sp>
          <p:nvSpPr>
            <p:cNvPr id="46" name="KSO_Shape"/>
            <p:cNvSpPr/>
            <p:nvPr/>
          </p:nvSpPr>
          <p:spPr>
            <a:xfrm>
              <a:off x="1557337" y="2317751"/>
              <a:ext cx="1905000" cy="993775"/>
            </a:xfrm>
            <a:custGeom>
              <a:avLst/>
              <a:gdLst>
                <a:gd name="connsiteX0" fmla="*/ 4109878 w 7991396"/>
                <a:gd name="connsiteY0" fmla="*/ 0 h 4172540"/>
                <a:gd name="connsiteX1" fmla="*/ 5415487 w 7991396"/>
                <a:gd name="connsiteY1" fmla="*/ 816050 h 4172540"/>
                <a:gd name="connsiteX2" fmla="*/ 6027418 w 7991396"/>
                <a:gd name="connsiteY2" fmla="*/ 677951 h 4172540"/>
                <a:gd name="connsiteX3" fmla="*/ 7489804 w 7991396"/>
                <a:gd name="connsiteY3" fmla="*/ 2140332 h 4172540"/>
                <a:gd name="connsiteX4" fmla="*/ 7483396 w 7991396"/>
                <a:gd name="connsiteY4" fmla="*/ 2203898 h 4172540"/>
                <a:gd name="connsiteX5" fmla="*/ 7991396 w 7991396"/>
                <a:gd name="connsiteY5" fmla="*/ 3146665 h 4172540"/>
                <a:gd name="connsiteX6" fmla="*/ 7456648 w 7991396"/>
                <a:gd name="connsiteY6" fmla="*/ 4106801 h 4172540"/>
                <a:gd name="connsiteX7" fmla="*/ 7330940 w 7991396"/>
                <a:gd name="connsiteY7" fmla="*/ 4172540 h 4172540"/>
                <a:gd name="connsiteX8" fmla="*/ 1079370 w 7991396"/>
                <a:gd name="connsiteY8" fmla="*/ 4172540 h 4172540"/>
                <a:gd name="connsiteX9" fmla="*/ 1015130 w 7991396"/>
                <a:gd name="connsiteY9" fmla="*/ 4169296 h 4172540"/>
                <a:gd name="connsiteX10" fmla="*/ 0 w 7991396"/>
                <a:gd name="connsiteY10" fmla="*/ 3044397 h 4172540"/>
                <a:gd name="connsiteX11" fmla="*/ 1130742 w 7991396"/>
                <a:gd name="connsiteY11" fmla="*/ 1913659 h 4172540"/>
                <a:gd name="connsiteX12" fmla="*/ 1346871 w 7991396"/>
                <a:gd name="connsiteY12" fmla="*/ 1935445 h 4172540"/>
                <a:gd name="connsiteX13" fmla="*/ 2261481 w 7991396"/>
                <a:gd name="connsiteY13" fmla="*/ 1462386 h 4172540"/>
                <a:gd name="connsiteX14" fmla="*/ 2653668 w 7991396"/>
                <a:gd name="connsiteY14" fmla="*/ 1536361 h 4172540"/>
                <a:gd name="connsiteX15" fmla="*/ 2647492 w 7991396"/>
                <a:gd name="connsiteY15" fmla="*/ 1462386 h 4172540"/>
                <a:gd name="connsiteX16" fmla="*/ 4109878 w 7991396"/>
                <a:gd name="connsiteY16" fmla="*/ 0 h 417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91396" h="4172540">
                  <a:moveTo>
                    <a:pt x="4109878" y="0"/>
                  </a:moveTo>
                  <a:cubicBezTo>
                    <a:pt x="4684462" y="0"/>
                    <a:pt x="5181648" y="331374"/>
                    <a:pt x="5415487" y="816050"/>
                  </a:cubicBezTo>
                  <a:cubicBezTo>
                    <a:pt x="5600435" y="726143"/>
                    <a:pt x="5808299" y="677951"/>
                    <a:pt x="6027418" y="677951"/>
                  </a:cubicBezTo>
                  <a:cubicBezTo>
                    <a:pt x="6835073" y="677951"/>
                    <a:pt x="7489804" y="1332682"/>
                    <a:pt x="7489804" y="2140332"/>
                  </a:cubicBezTo>
                  <a:lnTo>
                    <a:pt x="7483396" y="2203898"/>
                  </a:lnTo>
                  <a:cubicBezTo>
                    <a:pt x="7789726" y="2405463"/>
                    <a:pt x="7991396" y="2752511"/>
                    <a:pt x="7991396" y="3146665"/>
                  </a:cubicBezTo>
                  <a:cubicBezTo>
                    <a:pt x="7991396" y="3552291"/>
                    <a:pt x="7777816" y="3908032"/>
                    <a:pt x="7456648" y="4106801"/>
                  </a:cubicBezTo>
                  <a:lnTo>
                    <a:pt x="7330940" y="4172540"/>
                  </a:lnTo>
                  <a:lnTo>
                    <a:pt x="1079370" y="4172540"/>
                  </a:lnTo>
                  <a:lnTo>
                    <a:pt x="1015130" y="4169296"/>
                  </a:lnTo>
                  <a:cubicBezTo>
                    <a:pt x="444946" y="4111392"/>
                    <a:pt x="0" y="3629859"/>
                    <a:pt x="0" y="3044397"/>
                  </a:cubicBezTo>
                  <a:cubicBezTo>
                    <a:pt x="0" y="2419908"/>
                    <a:pt x="506249" y="1913659"/>
                    <a:pt x="1130742" y="1913659"/>
                  </a:cubicBezTo>
                  <a:lnTo>
                    <a:pt x="1346871" y="1935445"/>
                  </a:lnTo>
                  <a:cubicBezTo>
                    <a:pt x="1548513" y="1648023"/>
                    <a:pt x="1883314" y="1462386"/>
                    <a:pt x="2261481" y="1462386"/>
                  </a:cubicBezTo>
                  <a:cubicBezTo>
                    <a:pt x="2399871" y="1462386"/>
                    <a:pt x="2532456" y="1487244"/>
                    <a:pt x="2653668" y="1536361"/>
                  </a:cubicBezTo>
                  <a:cubicBezTo>
                    <a:pt x="2648116" y="1512003"/>
                    <a:pt x="2647492" y="1487266"/>
                    <a:pt x="2647492" y="1462386"/>
                  </a:cubicBezTo>
                  <a:cubicBezTo>
                    <a:pt x="2647492" y="654731"/>
                    <a:pt x="3302223" y="0"/>
                    <a:pt x="4109878" y="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智能学习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212056" y="3453110"/>
              <a:ext cx="2652713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知识的机器学习与交互日志的大数据挖掘，双技术工具平台支持，完善知识建设，提高智能问答准确率，深度挖掘用户需求分析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094055" y="3664922"/>
            <a:ext cx="2652713" cy="1658579"/>
            <a:chOff x="1212056" y="2317751"/>
            <a:chExt cx="2652713" cy="1658579"/>
          </a:xfrm>
        </p:grpSpPr>
        <p:sp>
          <p:nvSpPr>
            <p:cNvPr id="49" name="KSO_Shape"/>
            <p:cNvSpPr/>
            <p:nvPr/>
          </p:nvSpPr>
          <p:spPr>
            <a:xfrm>
              <a:off x="1557337" y="2317751"/>
              <a:ext cx="1905000" cy="993775"/>
            </a:xfrm>
            <a:custGeom>
              <a:avLst/>
              <a:gdLst>
                <a:gd name="connsiteX0" fmla="*/ 4109878 w 7991396"/>
                <a:gd name="connsiteY0" fmla="*/ 0 h 4172540"/>
                <a:gd name="connsiteX1" fmla="*/ 5415487 w 7991396"/>
                <a:gd name="connsiteY1" fmla="*/ 816050 h 4172540"/>
                <a:gd name="connsiteX2" fmla="*/ 6027418 w 7991396"/>
                <a:gd name="connsiteY2" fmla="*/ 677951 h 4172540"/>
                <a:gd name="connsiteX3" fmla="*/ 7489804 w 7991396"/>
                <a:gd name="connsiteY3" fmla="*/ 2140332 h 4172540"/>
                <a:gd name="connsiteX4" fmla="*/ 7483396 w 7991396"/>
                <a:gd name="connsiteY4" fmla="*/ 2203898 h 4172540"/>
                <a:gd name="connsiteX5" fmla="*/ 7991396 w 7991396"/>
                <a:gd name="connsiteY5" fmla="*/ 3146665 h 4172540"/>
                <a:gd name="connsiteX6" fmla="*/ 7456648 w 7991396"/>
                <a:gd name="connsiteY6" fmla="*/ 4106801 h 4172540"/>
                <a:gd name="connsiteX7" fmla="*/ 7330940 w 7991396"/>
                <a:gd name="connsiteY7" fmla="*/ 4172540 h 4172540"/>
                <a:gd name="connsiteX8" fmla="*/ 1079370 w 7991396"/>
                <a:gd name="connsiteY8" fmla="*/ 4172540 h 4172540"/>
                <a:gd name="connsiteX9" fmla="*/ 1015130 w 7991396"/>
                <a:gd name="connsiteY9" fmla="*/ 4169296 h 4172540"/>
                <a:gd name="connsiteX10" fmla="*/ 0 w 7991396"/>
                <a:gd name="connsiteY10" fmla="*/ 3044397 h 4172540"/>
                <a:gd name="connsiteX11" fmla="*/ 1130742 w 7991396"/>
                <a:gd name="connsiteY11" fmla="*/ 1913659 h 4172540"/>
                <a:gd name="connsiteX12" fmla="*/ 1346871 w 7991396"/>
                <a:gd name="connsiteY12" fmla="*/ 1935445 h 4172540"/>
                <a:gd name="connsiteX13" fmla="*/ 2261481 w 7991396"/>
                <a:gd name="connsiteY13" fmla="*/ 1462386 h 4172540"/>
                <a:gd name="connsiteX14" fmla="*/ 2653668 w 7991396"/>
                <a:gd name="connsiteY14" fmla="*/ 1536361 h 4172540"/>
                <a:gd name="connsiteX15" fmla="*/ 2647492 w 7991396"/>
                <a:gd name="connsiteY15" fmla="*/ 1462386 h 4172540"/>
                <a:gd name="connsiteX16" fmla="*/ 4109878 w 7991396"/>
                <a:gd name="connsiteY16" fmla="*/ 0 h 417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91396" h="4172540">
                  <a:moveTo>
                    <a:pt x="4109878" y="0"/>
                  </a:moveTo>
                  <a:cubicBezTo>
                    <a:pt x="4684462" y="0"/>
                    <a:pt x="5181648" y="331374"/>
                    <a:pt x="5415487" y="816050"/>
                  </a:cubicBezTo>
                  <a:cubicBezTo>
                    <a:pt x="5600435" y="726143"/>
                    <a:pt x="5808299" y="677951"/>
                    <a:pt x="6027418" y="677951"/>
                  </a:cubicBezTo>
                  <a:cubicBezTo>
                    <a:pt x="6835073" y="677951"/>
                    <a:pt x="7489804" y="1332682"/>
                    <a:pt x="7489804" y="2140332"/>
                  </a:cubicBezTo>
                  <a:lnTo>
                    <a:pt x="7483396" y="2203898"/>
                  </a:lnTo>
                  <a:cubicBezTo>
                    <a:pt x="7789726" y="2405463"/>
                    <a:pt x="7991396" y="2752511"/>
                    <a:pt x="7991396" y="3146665"/>
                  </a:cubicBezTo>
                  <a:cubicBezTo>
                    <a:pt x="7991396" y="3552291"/>
                    <a:pt x="7777816" y="3908032"/>
                    <a:pt x="7456648" y="4106801"/>
                  </a:cubicBezTo>
                  <a:lnTo>
                    <a:pt x="7330940" y="4172540"/>
                  </a:lnTo>
                  <a:lnTo>
                    <a:pt x="1079370" y="4172540"/>
                  </a:lnTo>
                  <a:lnTo>
                    <a:pt x="1015130" y="4169296"/>
                  </a:lnTo>
                  <a:cubicBezTo>
                    <a:pt x="444946" y="4111392"/>
                    <a:pt x="0" y="3629859"/>
                    <a:pt x="0" y="3044397"/>
                  </a:cubicBezTo>
                  <a:cubicBezTo>
                    <a:pt x="0" y="2419908"/>
                    <a:pt x="506249" y="1913659"/>
                    <a:pt x="1130742" y="1913659"/>
                  </a:cubicBezTo>
                  <a:lnTo>
                    <a:pt x="1346871" y="1935445"/>
                  </a:lnTo>
                  <a:cubicBezTo>
                    <a:pt x="1548513" y="1648023"/>
                    <a:pt x="1883314" y="1462386"/>
                    <a:pt x="2261481" y="1462386"/>
                  </a:cubicBezTo>
                  <a:cubicBezTo>
                    <a:pt x="2399871" y="1462386"/>
                    <a:pt x="2532456" y="1487244"/>
                    <a:pt x="2653668" y="1536361"/>
                  </a:cubicBezTo>
                  <a:cubicBezTo>
                    <a:pt x="2648116" y="1512003"/>
                    <a:pt x="2647492" y="1487266"/>
                    <a:pt x="2647492" y="1462386"/>
                  </a:cubicBezTo>
                  <a:cubicBezTo>
                    <a:pt x="2647492" y="654731"/>
                    <a:pt x="3302223" y="0"/>
                    <a:pt x="4109878" y="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运营支持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1212056" y="3453110"/>
              <a:ext cx="265271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公共平台免费基础运营服务，功能服务持续优化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1" name="TextBox 38"/>
          <p:cNvSpPr txBox="1"/>
          <p:nvPr/>
        </p:nvSpPr>
        <p:spPr>
          <a:xfrm>
            <a:off x="1138823" y="6152636"/>
            <a:ext cx="1553629" cy="302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3600" b="1" dirty="0">
                <a:solidFill>
                  <a:srgbClr val="ED7D31"/>
                </a:solidFill>
                <a:latin typeface="微软雅黑" pitchFamily="34" charset="-122"/>
                <a:ea typeface="微软雅黑" pitchFamily="34" charset="-122"/>
              </a:rPr>
              <a:t>会聊天</a:t>
            </a:r>
            <a:endParaRPr lang="en-US" altLang="zh-CN" sz="3600" b="1" dirty="0">
              <a:solidFill>
                <a:srgbClr val="ED7D3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Box 39"/>
          <p:cNvSpPr txBox="1"/>
          <p:nvPr/>
        </p:nvSpPr>
        <p:spPr>
          <a:xfrm>
            <a:off x="3932924" y="6152634"/>
            <a:ext cx="1880241" cy="302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3600" b="1" dirty="0">
                <a:solidFill>
                  <a:srgbClr val="70AD47"/>
                </a:solidFill>
                <a:latin typeface="微软雅黑" pitchFamily="34" charset="-122"/>
                <a:ea typeface="微软雅黑" pitchFamily="34" charset="-122"/>
              </a:rPr>
              <a:t>会服务</a:t>
            </a:r>
            <a:endParaRPr lang="en-US" altLang="zh-CN" sz="3600" b="1" dirty="0">
              <a:solidFill>
                <a:srgbClr val="70AD4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TextBox 42"/>
          <p:cNvSpPr txBox="1"/>
          <p:nvPr/>
        </p:nvSpPr>
        <p:spPr>
          <a:xfrm>
            <a:off x="6714134" y="6126441"/>
            <a:ext cx="2032634" cy="302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3600" b="1" dirty="0">
                <a:solidFill>
                  <a:srgbClr val="A5A5A5"/>
                </a:solidFill>
                <a:latin typeface="微软雅黑" pitchFamily="34" charset="-122"/>
                <a:ea typeface="微软雅黑" pitchFamily="34" charset="-122"/>
              </a:rPr>
              <a:t>有智慧</a:t>
            </a:r>
            <a:endParaRPr lang="en-US" altLang="zh-CN" sz="3600" b="1" dirty="0">
              <a:solidFill>
                <a:srgbClr val="A5A5A5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1037403"/>
      </p:ext>
    </p:extLst>
  </p:cSld>
  <p:clrMapOvr>
    <a:masterClrMapping/>
  </p:clrMapOvr>
  <p:transition spd="slow" advClick="0" advTm="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1523999" y="803702"/>
            <a:ext cx="5402867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32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微信智能机器人</a:t>
            </a:r>
            <a:r>
              <a:rPr lang="zh-CN" altLang="en-US" sz="3600" b="1" spc="-15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实现流程</a:t>
            </a:r>
            <a:endParaRPr lang="en-CA" altLang="zh-CN" sz="3600" b="1" spc="-150" dirty="0"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576263" y="2327702"/>
            <a:ext cx="2733675" cy="1208088"/>
          </a:xfrm>
          <a:custGeom>
            <a:avLst/>
            <a:gdLst>
              <a:gd name="T0" fmla="*/ 379 w 1722"/>
              <a:gd name="T1" fmla="*/ 147 h 761"/>
              <a:gd name="T2" fmla="*/ 635 w 1722"/>
              <a:gd name="T3" fmla="*/ 147 h 761"/>
              <a:gd name="T4" fmla="*/ 1426 w 1722"/>
              <a:gd name="T5" fmla="*/ 147 h 761"/>
              <a:gd name="T6" fmla="*/ 1722 w 1722"/>
              <a:gd name="T7" fmla="*/ 147 h 761"/>
              <a:gd name="T8" fmla="*/ 1722 w 1722"/>
              <a:gd name="T9" fmla="*/ 635 h 761"/>
              <a:gd name="T10" fmla="*/ 1426 w 1722"/>
              <a:gd name="T11" fmla="*/ 635 h 761"/>
              <a:gd name="T12" fmla="*/ 635 w 1722"/>
              <a:gd name="T13" fmla="*/ 635 h 761"/>
              <a:gd name="T14" fmla="*/ 379 w 1722"/>
              <a:gd name="T15" fmla="*/ 635 h 761"/>
              <a:gd name="T16" fmla="*/ 379 w 1722"/>
              <a:gd name="T17" fmla="*/ 761 h 761"/>
              <a:gd name="T18" fmla="*/ 0 w 1722"/>
              <a:gd name="T19" fmla="*/ 380 h 761"/>
              <a:gd name="T20" fmla="*/ 379 w 1722"/>
              <a:gd name="T21" fmla="*/ 0 h 761"/>
              <a:gd name="T22" fmla="*/ 379 w 1722"/>
              <a:gd name="T23" fmla="*/ 147 h 7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722" h="761">
                <a:moveTo>
                  <a:pt x="379" y="147"/>
                </a:moveTo>
                <a:lnTo>
                  <a:pt x="635" y="147"/>
                </a:lnTo>
                <a:lnTo>
                  <a:pt x="1426" y="147"/>
                </a:lnTo>
                <a:lnTo>
                  <a:pt x="1722" y="147"/>
                </a:lnTo>
                <a:lnTo>
                  <a:pt x="1722" y="635"/>
                </a:lnTo>
                <a:lnTo>
                  <a:pt x="1426" y="635"/>
                </a:lnTo>
                <a:lnTo>
                  <a:pt x="635" y="635"/>
                </a:lnTo>
                <a:lnTo>
                  <a:pt x="379" y="635"/>
                </a:lnTo>
                <a:lnTo>
                  <a:pt x="379" y="761"/>
                </a:lnTo>
                <a:lnTo>
                  <a:pt x="0" y="380"/>
                </a:lnTo>
                <a:lnTo>
                  <a:pt x="379" y="0"/>
                </a:lnTo>
                <a:lnTo>
                  <a:pt x="379" y="147"/>
                </a:lnTo>
                <a:close/>
              </a:path>
            </a:pathLst>
          </a:custGeom>
          <a:solidFill>
            <a:srgbClr val="F2685A"/>
          </a:solidFill>
          <a:ln w="6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309938" y="2561065"/>
            <a:ext cx="2259013" cy="774700"/>
          </a:xfrm>
          <a:prstGeom prst="rect">
            <a:avLst/>
          </a:prstGeom>
          <a:solidFill>
            <a:srgbClr val="B9D51F"/>
          </a:solidFill>
          <a:ln w="6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5568950" y="2551540"/>
            <a:ext cx="2884488" cy="1108075"/>
          </a:xfrm>
          <a:custGeom>
            <a:avLst/>
            <a:gdLst>
              <a:gd name="T0" fmla="*/ 0 w 609"/>
              <a:gd name="T1" fmla="*/ 2 h 233"/>
              <a:gd name="T2" fmla="*/ 378 w 609"/>
              <a:gd name="T3" fmla="*/ 2 h 233"/>
              <a:gd name="T4" fmla="*/ 378 w 609"/>
              <a:gd name="T5" fmla="*/ 0 h 233"/>
              <a:gd name="T6" fmla="*/ 609 w 609"/>
              <a:gd name="T7" fmla="*/ 233 h 233"/>
              <a:gd name="T8" fmla="*/ 449 w 609"/>
              <a:gd name="T9" fmla="*/ 233 h 233"/>
              <a:gd name="T10" fmla="*/ 381 w 609"/>
              <a:gd name="T11" fmla="*/ 164 h 233"/>
              <a:gd name="T12" fmla="*/ 378 w 609"/>
              <a:gd name="T13" fmla="*/ 165 h 233"/>
              <a:gd name="T14" fmla="*/ 378 w 609"/>
              <a:gd name="T15" fmla="*/ 165 h 233"/>
              <a:gd name="T16" fmla="*/ 0 w 609"/>
              <a:gd name="T17" fmla="*/ 165 h 233"/>
              <a:gd name="T18" fmla="*/ 0 w 609"/>
              <a:gd name="T19" fmla="*/ 2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9" h="233">
                <a:moveTo>
                  <a:pt x="0" y="2"/>
                </a:moveTo>
                <a:cubicBezTo>
                  <a:pt x="378" y="2"/>
                  <a:pt x="378" y="2"/>
                  <a:pt x="378" y="2"/>
                </a:cubicBezTo>
                <a:cubicBezTo>
                  <a:pt x="378" y="0"/>
                  <a:pt x="378" y="0"/>
                  <a:pt x="378" y="0"/>
                </a:cubicBezTo>
                <a:cubicBezTo>
                  <a:pt x="506" y="0"/>
                  <a:pt x="609" y="104"/>
                  <a:pt x="609" y="233"/>
                </a:cubicBezTo>
                <a:cubicBezTo>
                  <a:pt x="449" y="233"/>
                  <a:pt x="449" y="233"/>
                  <a:pt x="449" y="233"/>
                </a:cubicBezTo>
                <a:cubicBezTo>
                  <a:pt x="449" y="195"/>
                  <a:pt x="418" y="164"/>
                  <a:pt x="381" y="164"/>
                </a:cubicBezTo>
                <a:cubicBezTo>
                  <a:pt x="380" y="164"/>
                  <a:pt x="379" y="164"/>
                  <a:pt x="378" y="165"/>
                </a:cubicBezTo>
                <a:cubicBezTo>
                  <a:pt x="378" y="165"/>
                  <a:pt x="378" y="165"/>
                  <a:pt x="378" y="165"/>
                </a:cubicBezTo>
                <a:cubicBezTo>
                  <a:pt x="0" y="165"/>
                  <a:pt x="0" y="165"/>
                  <a:pt x="0" y="165"/>
                </a:cubicBezTo>
                <a:lnTo>
                  <a:pt x="0" y="2"/>
                </a:lnTo>
                <a:close/>
              </a:path>
            </a:pathLst>
          </a:custGeom>
          <a:solidFill>
            <a:srgbClr val="45C1A4"/>
          </a:solidFill>
          <a:ln w="6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81025" y="3983465"/>
            <a:ext cx="2495550" cy="779463"/>
          </a:xfrm>
          <a:prstGeom prst="rect">
            <a:avLst/>
          </a:prstGeom>
          <a:solidFill>
            <a:srgbClr val="F2685A"/>
          </a:solidFill>
          <a:ln w="6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076575" y="3983465"/>
            <a:ext cx="2492375" cy="779463"/>
          </a:xfrm>
          <a:prstGeom prst="rect">
            <a:avLst/>
          </a:prstGeom>
          <a:solidFill>
            <a:srgbClr val="45C1A4"/>
          </a:solidFill>
          <a:ln w="6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568950" y="3659615"/>
            <a:ext cx="2884488" cy="1103313"/>
          </a:xfrm>
          <a:custGeom>
            <a:avLst/>
            <a:gdLst>
              <a:gd name="T0" fmla="*/ 0 w 609"/>
              <a:gd name="T1" fmla="*/ 68 h 232"/>
              <a:gd name="T2" fmla="*/ 378 w 609"/>
              <a:gd name="T3" fmla="*/ 68 h 232"/>
              <a:gd name="T4" fmla="*/ 378 w 609"/>
              <a:gd name="T5" fmla="*/ 68 h 232"/>
              <a:gd name="T6" fmla="*/ 381 w 609"/>
              <a:gd name="T7" fmla="*/ 68 h 232"/>
              <a:gd name="T8" fmla="*/ 449 w 609"/>
              <a:gd name="T9" fmla="*/ 0 h 232"/>
              <a:gd name="T10" fmla="*/ 609 w 609"/>
              <a:gd name="T11" fmla="*/ 0 h 232"/>
              <a:gd name="T12" fmla="*/ 378 w 609"/>
              <a:gd name="T13" fmla="*/ 232 h 232"/>
              <a:gd name="T14" fmla="*/ 378 w 609"/>
              <a:gd name="T15" fmla="*/ 232 h 232"/>
              <a:gd name="T16" fmla="*/ 0 w 609"/>
              <a:gd name="T17" fmla="*/ 232 h 232"/>
              <a:gd name="T18" fmla="*/ 0 w 609"/>
              <a:gd name="T19" fmla="*/ 68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9" h="232">
                <a:moveTo>
                  <a:pt x="0" y="68"/>
                </a:moveTo>
                <a:cubicBezTo>
                  <a:pt x="378" y="68"/>
                  <a:pt x="378" y="68"/>
                  <a:pt x="378" y="68"/>
                </a:cubicBezTo>
                <a:cubicBezTo>
                  <a:pt x="378" y="68"/>
                  <a:pt x="378" y="68"/>
                  <a:pt x="378" y="68"/>
                </a:cubicBezTo>
                <a:cubicBezTo>
                  <a:pt x="379" y="68"/>
                  <a:pt x="380" y="68"/>
                  <a:pt x="381" y="68"/>
                </a:cubicBezTo>
                <a:cubicBezTo>
                  <a:pt x="418" y="68"/>
                  <a:pt x="449" y="37"/>
                  <a:pt x="449" y="0"/>
                </a:cubicBezTo>
                <a:cubicBezTo>
                  <a:pt x="609" y="0"/>
                  <a:pt x="609" y="0"/>
                  <a:pt x="609" y="0"/>
                </a:cubicBezTo>
                <a:cubicBezTo>
                  <a:pt x="609" y="128"/>
                  <a:pt x="506" y="232"/>
                  <a:pt x="378" y="232"/>
                </a:cubicBezTo>
                <a:cubicBezTo>
                  <a:pt x="378" y="232"/>
                  <a:pt x="378" y="232"/>
                  <a:pt x="378" y="232"/>
                </a:cubicBezTo>
                <a:cubicBezTo>
                  <a:pt x="0" y="232"/>
                  <a:pt x="0" y="232"/>
                  <a:pt x="0" y="232"/>
                </a:cubicBezTo>
                <a:lnTo>
                  <a:pt x="0" y="68"/>
                </a:lnTo>
                <a:close/>
              </a:path>
            </a:pathLst>
          </a:custGeom>
          <a:solidFill>
            <a:srgbClr val="0E7FB7"/>
          </a:solidFill>
          <a:ln w="6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7772400" y="3091330"/>
            <a:ext cx="377853" cy="375447"/>
            <a:chOff x="744538" y="3198813"/>
            <a:chExt cx="249237" cy="247650"/>
          </a:xfrm>
          <a:solidFill>
            <a:schemeClr val="bg1"/>
          </a:solidFill>
        </p:grpSpPr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744538" y="3379788"/>
              <a:ext cx="66675" cy="66675"/>
            </a:xfrm>
            <a:custGeom>
              <a:avLst/>
              <a:gdLst>
                <a:gd name="T0" fmla="*/ 19 w 42"/>
                <a:gd name="T1" fmla="*/ 1 h 42"/>
                <a:gd name="T2" fmla="*/ 0 w 42"/>
                <a:gd name="T3" fmla="*/ 42 h 42"/>
                <a:gd name="T4" fmla="*/ 42 w 42"/>
                <a:gd name="T5" fmla="*/ 24 h 42"/>
                <a:gd name="T6" fmla="*/ 42 w 42"/>
                <a:gd name="T7" fmla="*/ 24 h 42"/>
                <a:gd name="T8" fmla="*/ 19 w 42"/>
                <a:gd name="T9" fmla="*/ 0 h 42"/>
                <a:gd name="T10" fmla="*/ 19 w 42"/>
                <a:gd name="T11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2">
                  <a:moveTo>
                    <a:pt x="19" y="1"/>
                  </a:moveTo>
                  <a:lnTo>
                    <a:pt x="0" y="42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19" y="0"/>
                  </a:lnTo>
                  <a:lnTo>
                    <a:pt x="1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782638" y="3219451"/>
              <a:ext cx="165100" cy="168275"/>
            </a:xfrm>
            <a:custGeom>
              <a:avLst/>
              <a:gdLst>
                <a:gd name="T0" fmla="*/ 94 w 104"/>
                <a:gd name="T1" fmla="*/ 0 h 106"/>
                <a:gd name="T2" fmla="*/ 0 w 104"/>
                <a:gd name="T3" fmla="*/ 96 h 106"/>
                <a:gd name="T4" fmla="*/ 9 w 104"/>
                <a:gd name="T5" fmla="*/ 106 h 106"/>
                <a:gd name="T6" fmla="*/ 104 w 104"/>
                <a:gd name="T7" fmla="*/ 10 h 106"/>
                <a:gd name="T8" fmla="*/ 94 w 104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6">
                  <a:moveTo>
                    <a:pt x="94" y="0"/>
                  </a:moveTo>
                  <a:lnTo>
                    <a:pt x="0" y="96"/>
                  </a:lnTo>
                  <a:lnTo>
                    <a:pt x="9" y="106"/>
                  </a:lnTo>
                  <a:lnTo>
                    <a:pt x="104" y="10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804863" y="3244851"/>
              <a:ext cx="165100" cy="165100"/>
            </a:xfrm>
            <a:custGeom>
              <a:avLst/>
              <a:gdLst>
                <a:gd name="T0" fmla="*/ 95 w 104"/>
                <a:gd name="T1" fmla="*/ 0 h 104"/>
                <a:gd name="T2" fmla="*/ 0 w 104"/>
                <a:gd name="T3" fmla="*/ 94 h 104"/>
                <a:gd name="T4" fmla="*/ 10 w 104"/>
                <a:gd name="T5" fmla="*/ 104 h 104"/>
                <a:gd name="T6" fmla="*/ 104 w 104"/>
                <a:gd name="T7" fmla="*/ 9 h 104"/>
                <a:gd name="T8" fmla="*/ 95 w 104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95" y="0"/>
                  </a:moveTo>
                  <a:lnTo>
                    <a:pt x="0" y="94"/>
                  </a:lnTo>
                  <a:lnTo>
                    <a:pt x="10" y="104"/>
                  </a:lnTo>
                  <a:lnTo>
                    <a:pt x="104" y="9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942975" y="3198813"/>
              <a:ext cx="50800" cy="49213"/>
            </a:xfrm>
            <a:custGeom>
              <a:avLst/>
              <a:gdLst>
                <a:gd name="T0" fmla="*/ 17 w 26"/>
                <a:gd name="T1" fmla="*/ 8 h 26"/>
                <a:gd name="T2" fmla="*/ 0 w 26"/>
                <a:gd name="T3" fmla="*/ 7 h 26"/>
                <a:gd name="T4" fmla="*/ 19 w 26"/>
                <a:gd name="T5" fmla="*/ 26 h 26"/>
                <a:gd name="T6" fmla="*/ 17 w 26"/>
                <a:gd name="T7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6">
                  <a:moveTo>
                    <a:pt x="17" y="8"/>
                  </a:moveTo>
                  <a:cubicBezTo>
                    <a:pt x="9" y="0"/>
                    <a:pt x="0" y="7"/>
                    <a:pt x="0" y="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26" y="17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1110061" y="4180293"/>
            <a:ext cx="18439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注册微信公众号</a:t>
            </a:r>
            <a:endParaRPr lang="en-US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248400" y="4219308"/>
            <a:ext cx="1143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9294" y="4037598"/>
            <a:ext cx="38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Gill Sans Ultra Bold" panose="020B0A02020104020203" pitchFamily="34" charset="0"/>
              </a:rPr>
              <a:t>1</a:t>
            </a:r>
            <a:endParaRPr lang="zh-CN" altLang="en-US" sz="3600" dirty="0"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35" name="Rectangle 29"/>
          <p:cNvSpPr/>
          <p:nvPr/>
        </p:nvSpPr>
        <p:spPr>
          <a:xfrm>
            <a:off x="3641308" y="4180293"/>
            <a:ext cx="19276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注册</a:t>
            </a:r>
            <a:r>
              <a:rPr lang="en-US" altLang="zh-CN" b="1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iBotCloud</a:t>
            </a:r>
            <a:endParaRPr lang="en-US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230541" y="4045836"/>
            <a:ext cx="38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auhaus 93" panose="04030905020B02020C02" pitchFamily="82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536470" y="3984149"/>
            <a:ext cx="459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auhaus 93" panose="04030905020B02020C02" pitchFamily="82" charset="0"/>
              </a:rPr>
              <a:t>3</a:t>
            </a:r>
            <a:endParaRPr lang="zh-CN" altLang="en-US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867400" y="415016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设置机器人基本信息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5528947" y="2573670"/>
            <a:ext cx="459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auhaus 93" panose="04030905020B02020C02" pitchFamily="82" charset="0"/>
              </a:rPr>
              <a:t>4</a:t>
            </a:r>
            <a:endParaRPr lang="zh-CN" altLang="en-US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866610" y="2723304"/>
            <a:ext cx="14496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建立知识库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3335520" y="2600285"/>
            <a:ext cx="459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auhaus 93" panose="04030905020B02020C02" pitchFamily="82" charset="0"/>
              </a:rPr>
              <a:t>5</a:t>
            </a:r>
            <a:endParaRPr lang="zh-CN" altLang="en-US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673183" y="2749919"/>
            <a:ext cx="14496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接入渠道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782236" y="2584804"/>
            <a:ext cx="459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auhaus 93" panose="04030905020B02020C02" pitchFamily="82" charset="0"/>
              </a:rPr>
              <a:t>6</a:t>
            </a:r>
            <a:endParaRPr lang="zh-CN" altLang="en-US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156227" y="2721998"/>
            <a:ext cx="1946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关注公众号问答</a:t>
            </a:r>
          </a:p>
        </p:txBody>
      </p:sp>
    </p:spTree>
    <p:extLst>
      <p:ext uri="{BB962C8B-B14F-4D97-AF65-F5344CB8AC3E}">
        <p14:creationId xmlns:p14="http://schemas.microsoft.com/office/powerpoint/2010/main" val="1585637767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30" grpId="0"/>
      <p:bldP spid="32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9"/>
          <p:cNvSpPr txBox="1"/>
          <p:nvPr/>
        </p:nvSpPr>
        <p:spPr>
          <a:xfrm>
            <a:off x="990600" y="304800"/>
            <a:ext cx="7271417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第一步：申请微信公众号</a:t>
            </a:r>
            <a:endParaRPr lang="en-US" altLang="zh-CN" sz="3600" b="1" spc="-150" dirty="0"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5357634"/>
            <a:ext cx="2133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Step1</a:t>
            </a:r>
            <a:r>
              <a:rPr lang="zh-CN" altLang="en-US" sz="1600" b="1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登录微信 </a:t>
            </a:r>
            <a:endParaRPr lang="en-US" altLang="zh-CN" sz="1600" dirty="0">
              <a:solidFill>
                <a:srgbClr val="4444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/>
              <a:t>http://weixin.qq.com/</a:t>
            </a:r>
          </a:p>
        </p:txBody>
      </p:sp>
      <p:sp>
        <p:nvSpPr>
          <p:cNvPr id="54" name="矩形 53"/>
          <p:cNvSpPr/>
          <p:nvPr/>
        </p:nvSpPr>
        <p:spPr>
          <a:xfrm>
            <a:off x="3767959" y="1160255"/>
            <a:ext cx="2057400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Step2</a:t>
            </a:r>
            <a:r>
              <a:rPr lang="zh-CN" altLang="en-US" sz="1600" b="1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：注册</a:t>
            </a:r>
            <a:endParaRPr lang="zh-CN" altLang="en-US" sz="1600" dirty="0">
              <a:solidFill>
                <a:srgbClr val="4444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箭头连接符 56"/>
          <p:cNvCxnSpPr/>
          <p:nvPr/>
        </p:nvCxnSpPr>
        <p:spPr>
          <a:xfrm flipV="1">
            <a:off x="11124136" y="5891547"/>
            <a:ext cx="0" cy="214312"/>
          </a:xfrm>
          <a:prstGeom prst="straightConnector1">
            <a:avLst/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67781" y="375055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r="45412" b="5056"/>
          <a:stretch/>
        </p:blipFill>
        <p:spPr>
          <a:xfrm>
            <a:off x="123546" y="1278580"/>
            <a:ext cx="3604470" cy="35364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椭圆 3"/>
          <p:cNvSpPr/>
          <p:nvPr/>
        </p:nvSpPr>
        <p:spPr>
          <a:xfrm>
            <a:off x="3082381" y="1386040"/>
            <a:ext cx="648456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t="7019" r="1097"/>
          <a:stretch/>
        </p:blipFill>
        <p:spPr>
          <a:xfrm>
            <a:off x="2010054" y="2880963"/>
            <a:ext cx="3590481" cy="30527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t="646"/>
          <a:stretch/>
        </p:blipFill>
        <p:spPr>
          <a:xfrm>
            <a:off x="3084738" y="4438955"/>
            <a:ext cx="4507978" cy="1952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259" y="2133600"/>
            <a:ext cx="2252822" cy="4257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矩形 14"/>
          <p:cNvSpPr/>
          <p:nvPr/>
        </p:nvSpPr>
        <p:spPr>
          <a:xfrm>
            <a:off x="3767959" y="1617513"/>
            <a:ext cx="2455927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Step3</a:t>
            </a:r>
            <a:r>
              <a:rPr lang="zh-CN" altLang="en-US" sz="1600" b="1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：激活</a:t>
            </a:r>
            <a:endParaRPr lang="zh-CN" altLang="en-US" sz="1600" dirty="0">
              <a:solidFill>
                <a:srgbClr val="4444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767357" y="2059067"/>
            <a:ext cx="1882889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Step4</a:t>
            </a:r>
            <a:r>
              <a:rPr lang="zh-CN" altLang="en-US" sz="1600" b="1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：登记信息</a:t>
            </a:r>
            <a:endParaRPr lang="zh-CN" altLang="en-US" sz="1600" dirty="0">
              <a:solidFill>
                <a:srgbClr val="4444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767357" y="2461536"/>
            <a:ext cx="3330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Step5</a:t>
            </a:r>
            <a:r>
              <a:rPr lang="zh-CN" altLang="en-US" sz="1600" b="1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：选择公众号类型（个人）</a:t>
            </a:r>
            <a:endParaRPr lang="zh-CN" altLang="en-US" sz="1600" dirty="0">
              <a:solidFill>
                <a:srgbClr val="4444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0911756"/>
      </p:ext>
    </p:extLst>
  </p:cSld>
  <p:clrMapOvr>
    <a:masterClrMapping/>
  </p:clrMapOvr>
  <p:transition spd="slow" advClick="0" advTm="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9"/>
          <p:cNvSpPr txBox="1"/>
          <p:nvPr/>
        </p:nvSpPr>
        <p:spPr>
          <a:xfrm>
            <a:off x="990600" y="304800"/>
            <a:ext cx="7271417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spc="-15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第二步：注册</a:t>
            </a:r>
            <a:r>
              <a:rPr lang="en-US" altLang="zh-CN" sz="3600" b="1" spc="-150" dirty="0" err="1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iBotCloud</a:t>
            </a:r>
            <a:endParaRPr lang="en-US" altLang="zh-CN" sz="3600" b="1" spc="-150" dirty="0"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cxnSp>
        <p:nvCxnSpPr>
          <p:cNvPr id="57" name="直接箭头连接符 56"/>
          <p:cNvCxnSpPr/>
          <p:nvPr/>
        </p:nvCxnSpPr>
        <p:spPr>
          <a:xfrm flipV="1">
            <a:off x="11124136" y="5891547"/>
            <a:ext cx="0" cy="214312"/>
          </a:xfrm>
          <a:prstGeom prst="straightConnector1">
            <a:avLst/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114799" y="1469505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http://www.xiaoi.com/cloud/ibotcloud.html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2860" t="2191" r="3370"/>
          <a:stretch/>
        </p:blipFill>
        <p:spPr>
          <a:xfrm>
            <a:off x="0" y="1981201"/>
            <a:ext cx="6096001" cy="42061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t="-1" b="1718"/>
          <a:stretch/>
        </p:blipFill>
        <p:spPr>
          <a:xfrm>
            <a:off x="6065629" y="1981200"/>
            <a:ext cx="3078371" cy="42061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685800" y="1494606"/>
            <a:ext cx="342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机器人云平台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iBotCloud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5966004"/>
      </p:ext>
    </p:extLst>
  </p:cSld>
  <p:clrMapOvr>
    <a:masterClrMapping/>
  </p:clrMapOvr>
  <p:transition spd="slow" advClick="0" advTm="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直接箭头连接符 56"/>
          <p:cNvCxnSpPr/>
          <p:nvPr/>
        </p:nvCxnSpPr>
        <p:spPr>
          <a:xfrm flipV="1">
            <a:off x="11124136" y="5891547"/>
            <a:ext cx="0" cy="214312"/>
          </a:xfrm>
          <a:prstGeom prst="straightConnector1">
            <a:avLst/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9"/>
          <p:cNvSpPr txBox="1"/>
          <p:nvPr/>
        </p:nvSpPr>
        <p:spPr>
          <a:xfrm>
            <a:off x="990600" y="304800"/>
            <a:ext cx="7271417" cy="608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第三步：机器人基本信息设置</a:t>
            </a:r>
            <a:endParaRPr lang="en-US" altLang="zh-CN" sz="3600" b="1" spc="-150" dirty="0"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4800" y="1508614"/>
            <a:ext cx="359909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设置基本信息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022396"/>
            <a:ext cx="5181600" cy="43492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999143"/>
            <a:ext cx="3080417" cy="437248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7052874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7474" y="1218279"/>
            <a:ext cx="845766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开启预置服务：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日常聊天、通用聊天、历史上的今天、星座信息、文字闯关、旅游出行、机票查询等十八类服务</a:t>
            </a:r>
          </a:p>
        </p:txBody>
      </p:sp>
      <p:sp>
        <p:nvSpPr>
          <p:cNvPr id="11" name="TextBox 19"/>
          <p:cNvSpPr txBox="1"/>
          <p:nvPr/>
        </p:nvSpPr>
        <p:spPr>
          <a:xfrm>
            <a:off x="990600" y="304800"/>
            <a:ext cx="7271417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第四步：知识库构建</a:t>
            </a:r>
            <a:endParaRPr lang="en-US" altLang="zh-CN" sz="3600" b="1" spc="-150" dirty="0"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" y="1981200"/>
            <a:ext cx="5943600" cy="4251325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84" y="1975409"/>
            <a:ext cx="5535180" cy="425132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851878"/>
      </p:ext>
    </p:extLst>
  </p:cSld>
  <p:clrMapOvr>
    <a:masterClrMapping/>
  </p:clrMapOvr>
  <p:transition spd="slow" advClick="0" advTm="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4707"/>
            <a:ext cx="5943600" cy="3412067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49" y="2457236"/>
            <a:ext cx="6240746" cy="340640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直接箭头连接符 56"/>
          <p:cNvCxnSpPr/>
          <p:nvPr/>
        </p:nvCxnSpPr>
        <p:spPr>
          <a:xfrm flipV="1">
            <a:off x="11124136" y="5891547"/>
            <a:ext cx="0" cy="214312"/>
          </a:xfrm>
          <a:prstGeom prst="straightConnector1">
            <a:avLst/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38312" y="1267577"/>
            <a:ext cx="86868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我的词典：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用户可自行编辑词类库，使机器人的自动回复的准确率得到提高，覆盖范围更广。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15"/>
          <a:stretch/>
        </p:blipFill>
        <p:spPr>
          <a:xfrm>
            <a:off x="2438401" y="3308120"/>
            <a:ext cx="6705600" cy="311889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1" y="1786713"/>
            <a:ext cx="3200400" cy="4747452"/>
          </a:xfrm>
          <a:prstGeom prst="rect">
            <a:avLst/>
          </a:prstGeom>
          <a:ln>
            <a:solidFill>
              <a:srgbClr val="F7F3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9"/>
          <p:cNvSpPr txBox="1"/>
          <p:nvPr/>
        </p:nvSpPr>
        <p:spPr>
          <a:xfrm>
            <a:off x="990600" y="304800"/>
            <a:ext cx="7271417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第四步：知识库构建</a:t>
            </a:r>
            <a:endParaRPr lang="en-US" altLang="zh-CN" sz="3600" b="1" spc="-150" dirty="0"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565066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直接箭头连接符 56"/>
          <p:cNvCxnSpPr/>
          <p:nvPr/>
        </p:nvCxnSpPr>
        <p:spPr>
          <a:xfrm flipV="1">
            <a:off x="11124136" y="5891547"/>
            <a:ext cx="0" cy="214312"/>
          </a:xfrm>
          <a:prstGeom prst="straightConnector1">
            <a:avLst/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38312" y="1267577"/>
            <a:ext cx="840384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智能问答对构建（自动回复）：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通过智能自动回复功能，我们可以快速建立机器人知识库（知识库由知识点构成，一个知识点是由一个或多个问句和答案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反应组成）。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2272"/>
            <a:ext cx="7086600" cy="4458653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61" y="2023502"/>
            <a:ext cx="5875497" cy="4447424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183" y="2009807"/>
            <a:ext cx="5072551" cy="4508386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129" y="2225505"/>
            <a:ext cx="6297769" cy="170497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42" y="2025527"/>
            <a:ext cx="4967951" cy="451630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773" y="1993088"/>
            <a:ext cx="5924712" cy="4505069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1936476"/>
            <a:ext cx="5484844" cy="454785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152" y="2009671"/>
            <a:ext cx="6858000" cy="220980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158" y="2009671"/>
            <a:ext cx="6858000" cy="3571875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9"/>
          <p:cNvSpPr txBox="1"/>
          <p:nvPr/>
        </p:nvSpPr>
        <p:spPr>
          <a:xfrm>
            <a:off x="990600" y="304800"/>
            <a:ext cx="7271417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第四步：知识库构建</a:t>
            </a:r>
            <a:endParaRPr lang="en-US" altLang="zh-CN" sz="3600" b="1" spc="-150" dirty="0"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419496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38312" y="1267577"/>
            <a:ext cx="840384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知识分类管理：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知识分类管理是指对知识进行分类和整理，便于对知识进行归纳和管理。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87" y="2285124"/>
            <a:ext cx="8201265" cy="416897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98" y="2285124"/>
            <a:ext cx="8178041" cy="4157171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8" name="TextBox 19"/>
          <p:cNvSpPr txBox="1"/>
          <p:nvPr/>
        </p:nvSpPr>
        <p:spPr>
          <a:xfrm>
            <a:off x="1002209" y="325430"/>
            <a:ext cx="7271417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第四步：知识库构建</a:t>
            </a:r>
            <a:endParaRPr lang="en-US" altLang="zh-CN" sz="3600" b="1" spc="-150" dirty="0"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633252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7F049C1-30B3-4609-ADDD-50DB6AD088CB}"/>
              </a:ext>
            </a:extLst>
          </p:cNvPr>
          <p:cNvSpPr/>
          <p:nvPr/>
        </p:nvSpPr>
        <p:spPr>
          <a:xfrm>
            <a:off x="2819400" y="5161944"/>
            <a:ext cx="5257800" cy="533400"/>
          </a:xfrm>
          <a:prstGeom prst="rect">
            <a:avLst/>
          </a:prstGeom>
          <a:noFill/>
          <a:ln>
            <a:solidFill>
              <a:srgbClr val="FF0000">
                <a:alpha val="63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Text Box 7"/>
          <p:cNvSpPr txBox="1">
            <a:spLocks noChangeArrowheads="1"/>
          </p:cNvSpPr>
          <p:nvPr/>
        </p:nvSpPr>
        <p:spPr bwMode="auto">
          <a:xfrm>
            <a:off x="3236587" y="603866"/>
            <a:ext cx="2746906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32"/>
            <a:r>
              <a:rPr lang="zh-CN" altLang="en-US" sz="3600" b="1" spc="-150" dirty="0">
                <a:ea typeface="Open Sans" pitchFamily="34" charset="0"/>
                <a:cs typeface="Open Sans" pitchFamily="34" charset="0"/>
              </a:rPr>
              <a:t>课程主要内容</a:t>
            </a:r>
            <a:endParaRPr lang="en-CA" sz="3600" b="1" spc="-150" dirty="0"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1219201" y="2478434"/>
            <a:ext cx="6781799" cy="962724"/>
            <a:chOff x="1219201" y="2478434"/>
            <a:chExt cx="6781799" cy="962724"/>
          </a:xfrm>
        </p:grpSpPr>
        <p:sp>
          <p:nvSpPr>
            <p:cNvPr id="4" name="Rounded Rectangle 3"/>
            <p:cNvSpPr/>
            <p:nvPr/>
          </p:nvSpPr>
          <p:spPr>
            <a:xfrm>
              <a:off x="1219201" y="2478434"/>
              <a:ext cx="916983" cy="886221"/>
            </a:xfrm>
            <a:prstGeom prst="roundRect">
              <a:avLst>
                <a:gd name="adj" fmla="val 7442"/>
              </a:avLst>
            </a:prstGeom>
            <a:solidFill>
              <a:srgbClr val="0E7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人工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906646" y="2541662"/>
              <a:ext cx="2156080" cy="393158"/>
            </a:xfrm>
            <a:prstGeom prst="roundRect">
              <a:avLst>
                <a:gd name="adj" fmla="val 7442"/>
              </a:avLst>
            </a:prstGeom>
            <a:solidFill>
              <a:srgbClr val="0E7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人工智能综述</a:t>
              </a: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216552" y="2541662"/>
              <a:ext cx="2784448" cy="393158"/>
            </a:xfrm>
            <a:prstGeom prst="roundRect">
              <a:avLst>
                <a:gd name="adj" fmla="val 7442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智能问答系统技术</a:t>
              </a: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901646" y="3048000"/>
              <a:ext cx="1975153" cy="393158"/>
            </a:xfrm>
            <a:prstGeom prst="roundRect">
              <a:avLst>
                <a:gd name="adj" fmla="val 7442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微信机器人</a:t>
              </a: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Rounded Rectangle 23"/>
            <p:cNvSpPr/>
            <p:nvPr/>
          </p:nvSpPr>
          <p:spPr>
            <a:xfrm>
              <a:off x="4980478" y="3035842"/>
              <a:ext cx="3020519" cy="393158"/>
            </a:xfrm>
            <a:prstGeom prst="roundRect">
              <a:avLst>
                <a:gd name="adj" fmla="val 74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语义相似度计算</a:t>
              </a: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1219199" y="3563460"/>
            <a:ext cx="6781798" cy="932340"/>
            <a:chOff x="1219200" y="3634709"/>
            <a:chExt cx="6781798" cy="932340"/>
          </a:xfrm>
        </p:grpSpPr>
        <p:sp>
          <p:nvSpPr>
            <p:cNvPr id="26" name="Rounded Rectangle 25"/>
            <p:cNvSpPr/>
            <p:nvPr/>
          </p:nvSpPr>
          <p:spPr>
            <a:xfrm>
              <a:off x="1219200" y="3634709"/>
              <a:ext cx="916983" cy="886221"/>
            </a:xfrm>
            <a:prstGeom prst="roundRect">
              <a:avLst>
                <a:gd name="adj" fmla="val 7442"/>
              </a:avLst>
            </a:prstGeom>
            <a:solidFill>
              <a:srgbClr val="45C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大数据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Rounded Rectangle 4"/>
            <p:cNvSpPr/>
            <p:nvPr/>
          </p:nvSpPr>
          <p:spPr>
            <a:xfrm>
              <a:off x="2906647" y="3665706"/>
              <a:ext cx="2164118" cy="393158"/>
            </a:xfrm>
            <a:prstGeom prst="roundRect">
              <a:avLst>
                <a:gd name="adj" fmla="val 7442"/>
              </a:avLst>
            </a:prstGeom>
            <a:solidFill>
              <a:srgbClr val="45C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国际新技术前言</a:t>
              </a: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Rounded Rectangle 13"/>
            <p:cNvSpPr/>
            <p:nvPr/>
          </p:nvSpPr>
          <p:spPr>
            <a:xfrm>
              <a:off x="5216552" y="3665706"/>
              <a:ext cx="2784446" cy="393158"/>
            </a:xfrm>
            <a:prstGeom prst="roundRect">
              <a:avLst>
                <a:gd name="adj" fmla="val 744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机器学习深度学习技术</a:t>
              </a: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Rounded Rectangle 23"/>
            <p:cNvSpPr/>
            <p:nvPr/>
          </p:nvSpPr>
          <p:spPr>
            <a:xfrm>
              <a:off x="2899818" y="4173891"/>
              <a:ext cx="3420445" cy="393158"/>
            </a:xfrm>
            <a:prstGeom prst="roundRect">
              <a:avLst>
                <a:gd name="adj" fmla="val 744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机器学习算法</a:t>
              </a: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Rounded Rectangle 23"/>
            <p:cNvSpPr/>
            <p:nvPr/>
          </p:nvSpPr>
          <p:spPr>
            <a:xfrm>
              <a:off x="6367770" y="4160807"/>
              <a:ext cx="1633228" cy="393158"/>
            </a:xfrm>
            <a:prstGeom prst="roundRect">
              <a:avLst>
                <a:gd name="adj" fmla="val 744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深度学习算法</a:t>
              </a: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1219200" y="4655605"/>
            <a:ext cx="6781800" cy="949449"/>
            <a:chOff x="1219200" y="4827661"/>
            <a:chExt cx="6781800" cy="949449"/>
          </a:xfrm>
        </p:grpSpPr>
        <p:sp>
          <p:nvSpPr>
            <p:cNvPr id="48" name="Rounded Rectangle 47"/>
            <p:cNvSpPr/>
            <p:nvPr/>
          </p:nvSpPr>
          <p:spPr>
            <a:xfrm>
              <a:off x="1219200" y="4827661"/>
              <a:ext cx="916983" cy="886221"/>
            </a:xfrm>
            <a:prstGeom prst="roundRect">
              <a:avLst>
                <a:gd name="adj" fmla="val 7442"/>
              </a:avLst>
            </a:prstGeom>
            <a:solidFill>
              <a:srgbClr val="B9D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现实</a:t>
              </a:r>
              <a:endParaRPr 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Rounded Rectangle 4"/>
            <p:cNvSpPr/>
            <p:nvPr/>
          </p:nvSpPr>
          <p:spPr>
            <a:xfrm>
              <a:off x="2895600" y="4877614"/>
              <a:ext cx="2156080" cy="393158"/>
            </a:xfrm>
            <a:prstGeom prst="roundRect">
              <a:avLst>
                <a:gd name="adj" fmla="val 7442"/>
              </a:avLst>
            </a:prstGeom>
            <a:solidFill>
              <a:srgbClr val="B9D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虚拟现实综述</a:t>
              </a: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Rounded Rectangle 13"/>
            <p:cNvSpPr/>
            <p:nvPr/>
          </p:nvSpPr>
          <p:spPr>
            <a:xfrm>
              <a:off x="5134304" y="4877614"/>
              <a:ext cx="2866695" cy="393158"/>
            </a:xfrm>
            <a:prstGeom prst="roundRect">
              <a:avLst>
                <a:gd name="adj" fmla="val 744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虚拟现实相关技术报告</a:t>
              </a: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Rounded Rectangle 23"/>
            <p:cNvSpPr/>
            <p:nvPr/>
          </p:nvSpPr>
          <p:spPr>
            <a:xfrm>
              <a:off x="2895600" y="5383952"/>
              <a:ext cx="1905000" cy="393158"/>
            </a:xfrm>
            <a:prstGeom prst="roundRect">
              <a:avLst>
                <a:gd name="adj" fmla="val 744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虚拟显示</a:t>
              </a: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Rounded Rectangle 23"/>
            <p:cNvSpPr/>
            <p:nvPr/>
          </p:nvSpPr>
          <p:spPr>
            <a:xfrm>
              <a:off x="4953919" y="5383952"/>
              <a:ext cx="1685337" cy="393158"/>
            </a:xfrm>
            <a:prstGeom prst="roundRect">
              <a:avLst>
                <a:gd name="adj" fmla="val 744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虚拟设计</a:t>
              </a: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Rounded Rectangle 23"/>
            <p:cNvSpPr/>
            <p:nvPr/>
          </p:nvSpPr>
          <p:spPr>
            <a:xfrm>
              <a:off x="6943846" y="5383952"/>
              <a:ext cx="1057154" cy="393158"/>
            </a:xfrm>
            <a:prstGeom prst="roundRect">
              <a:avLst>
                <a:gd name="adj" fmla="val 744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</a:t>
              </a: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9" name="Rounded Rectangle 25"/>
          <p:cNvSpPr/>
          <p:nvPr/>
        </p:nvSpPr>
        <p:spPr>
          <a:xfrm>
            <a:off x="1219199" y="1805411"/>
            <a:ext cx="6781799" cy="576445"/>
          </a:xfrm>
          <a:prstGeom prst="roundRect">
            <a:avLst>
              <a:gd name="adj" fmla="val 7442"/>
            </a:avLst>
          </a:prstGeom>
          <a:solidFill>
            <a:srgbClr val="F2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信息技术发展综述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981262"/>
      </p:ext>
    </p:extLst>
  </p:cSld>
  <p:clrMapOvr>
    <a:masterClrMapping/>
  </p:clrMapOvr>
  <p:transition spd="slow" advClick="0" advTm="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24385" y="969597"/>
            <a:ext cx="840384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重复问题回复：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指当机器人遇到用户重复输入相同问句时回复的内容。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44" y="1710554"/>
            <a:ext cx="4753303" cy="191452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44" y="3657600"/>
            <a:ext cx="3713156" cy="28355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666" y="1710554"/>
            <a:ext cx="2887559" cy="477249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19"/>
          <p:cNvSpPr txBox="1"/>
          <p:nvPr/>
        </p:nvSpPr>
        <p:spPr>
          <a:xfrm>
            <a:off x="1002209" y="325430"/>
            <a:ext cx="7271417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第四步：知识库构建</a:t>
            </a:r>
            <a:endParaRPr lang="en-US" altLang="zh-CN" sz="3600" b="1" spc="-150" dirty="0"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11949"/>
      </p:ext>
    </p:extLst>
  </p:cSld>
  <p:clrMapOvr>
    <a:masterClrMapping/>
  </p:clrMapOvr>
  <p:transition spd="slow" advClick="0" advTm="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直接箭头连接符 56"/>
          <p:cNvCxnSpPr/>
          <p:nvPr/>
        </p:nvCxnSpPr>
        <p:spPr>
          <a:xfrm flipV="1">
            <a:off x="11124136" y="5891547"/>
            <a:ext cx="0" cy="214312"/>
          </a:xfrm>
          <a:prstGeom prst="straightConnector1">
            <a:avLst/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51116" y="961884"/>
            <a:ext cx="8664283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素材管理：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编辑图文消息，支持文字、图像、视频、音频。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23" y="1503708"/>
            <a:ext cx="5220591" cy="339338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252" y="4224844"/>
            <a:ext cx="3289228" cy="23390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383" y="1409568"/>
            <a:ext cx="3452042" cy="29054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76" y="3238618"/>
            <a:ext cx="3058453" cy="3207128"/>
          </a:xfrm>
          <a:prstGeom prst="rect">
            <a:avLst/>
          </a:prstGeom>
        </p:spPr>
      </p:pic>
      <p:sp>
        <p:nvSpPr>
          <p:cNvPr id="11" name="TextBox 19"/>
          <p:cNvSpPr txBox="1"/>
          <p:nvPr/>
        </p:nvSpPr>
        <p:spPr>
          <a:xfrm>
            <a:off x="1002209" y="325430"/>
            <a:ext cx="7271417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第四步：知识库构建</a:t>
            </a:r>
            <a:endParaRPr lang="en-US" altLang="zh-CN" sz="3600" b="1" spc="-150" dirty="0"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517414"/>
      </p:ext>
    </p:extLst>
  </p:cSld>
  <p:clrMapOvr>
    <a:masterClrMapping/>
  </p:clrMapOvr>
  <p:transition spd="slow" advClick="0" advTm="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24385" y="969597"/>
            <a:ext cx="8403846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批量导入知识：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方便用户快速导入及管理知识的功能。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28800"/>
            <a:ext cx="7065818" cy="36703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26" y="2438400"/>
            <a:ext cx="7030991" cy="365220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643" y="3429000"/>
            <a:ext cx="7218588" cy="144371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19"/>
          <p:cNvSpPr txBox="1"/>
          <p:nvPr/>
        </p:nvSpPr>
        <p:spPr>
          <a:xfrm>
            <a:off x="990600" y="304800"/>
            <a:ext cx="7271417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第四步：知识库构建</a:t>
            </a:r>
            <a:endParaRPr lang="en-US" altLang="zh-CN" sz="3600" b="1" spc="-150" dirty="0"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004385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直接箭头连接符 56"/>
          <p:cNvCxnSpPr/>
          <p:nvPr/>
        </p:nvCxnSpPr>
        <p:spPr>
          <a:xfrm flipV="1">
            <a:off x="11124136" y="5891547"/>
            <a:ext cx="0" cy="214312"/>
          </a:xfrm>
          <a:prstGeom prst="straightConnector1">
            <a:avLst/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3903"/>
            <a:ext cx="6858000" cy="4114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99" y="1887397"/>
            <a:ext cx="4937229" cy="41417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203" y="1719014"/>
            <a:ext cx="3073839" cy="461075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51116" y="961884"/>
            <a:ext cx="866428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微信自定义菜单：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自定义菜单只支持认证公众号，未认证公众号的自定义菜单编辑后无法生效。</a:t>
            </a:r>
          </a:p>
        </p:txBody>
      </p:sp>
      <p:sp>
        <p:nvSpPr>
          <p:cNvPr id="10" name="TextBox 19"/>
          <p:cNvSpPr txBox="1"/>
          <p:nvPr/>
        </p:nvSpPr>
        <p:spPr>
          <a:xfrm>
            <a:off x="990600" y="304800"/>
            <a:ext cx="7271417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第四步：知识库构建</a:t>
            </a:r>
            <a:endParaRPr lang="en-US" altLang="zh-CN" sz="3600" b="1" spc="-150" dirty="0"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51341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9"/>
          <p:cNvSpPr txBox="1"/>
          <p:nvPr/>
        </p:nvSpPr>
        <p:spPr>
          <a:xfrm>
            <a:off x="990600" y="304800"/>
            <a:ext cx="7271417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第五步：接入渠道</a:t>
            </a:r>
            <a:endParaRPr lang="en-US" altLang="zh-CN" sz="3600" b="1" spc="-150" dirty="0"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83152"/>
            <a:ext cx="4021294" cy="26976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40" y="3923055"/>
            <a:ext cx="6279793" cy="24421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r="20984"/>
          <a:stretch/>
        </p:blipFill>
        <p:spPr>
          <a:xfrm>
            <a:off x="6641733" y="1578034"/>
            <a:ext cx="2133600" cy="34609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矩形 28"/>
          <p:cNvSpPr/>
          <p:nvPr/>
        </p:nvSpPr>
        <p:spPr>
          <a:xfrm>
            <a:off x="234107" y="4446164"/>
            <a:ext cx="22386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Step1</a:t>
            </a:r>
            <a:r>
              <a:rPr lang="zh-CN" altLang="en-US" sz="1600" b="1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登录进入</a:t>
            </a:r>
            <a:r>
              <a:rPr lang="en-US" altLang="zh-CN" sz="1600" dirty="0" err="1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iBot</a:t>
            </a:r>
            <a:r>
              <a:rPr lang="en-US" altLang="zh-CN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Cloud</a:t>
            </a:r>
            <a:r>
              <a:rPr lang="zh-CN" altLang="en-US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后，点击左菜单导航栏内“接入”标签下的“微信”进入微信管理页面</a:t>
            </a:r>
          </a:p>
        </p:txBody>
      </p:sp>
      <p:sp>
        <p:nvSpPr>
          <p:cNvPr id="54" name="矩形 53"/>
          <p:cNvSpPr/>
          <p:nvPr/>
        </p:nvSpPr>
        <p:spPr>
          <a:xfrm>
            <a:off x="4521730" y="1754955"/>
            <a:ext cx="18500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Step2</a:t>
            </a:r>
            <a:r>
              <a:rPr lang="zh-CN" altLang="en-US" sz="1600" b="1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点击接入公众号，每个</a:t>
            </a:r>
            <a:r>
              <a:rPr lang="en-US" altLang="zh-CN" sz="1600" dirty="0" err="1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iBot</a:t>
            </a:r>
            <a:r>
              <a:rPr lang="en-US" altLang="zh-CN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Cloud</a:t>
            </a:r>
            <a:r>
              <a:rPr lang="zh-CN" altLang="en-US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账号只能接一个微信公众号</a:t>
            </a:r>
          </a:p>
        </p:txBody>
      </p:sp>
      <p:sp>
        <p:nvSpPr>
          <p:cNvPr id="55" name="矩形 54"/>
          <p:cNvSpPr/>
          <p:nvPr/>
        </p:nvSpPr>
        <p:spPr>
          <a:xfrm>
            <a:off x="6019800" y="5070576"/>
            <a:ext cx="2455927" cy="115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Step3</a:t>
            </a:r>
            <a:r>
              <a:rPr lang="zh-CN" altLang="en-US" sz="1600" b="1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进行“微信公众号授权”验证，用管理员的微信扫描显示的二维码</a:t>
            </a:r>
          </a:p>
        </p:txBody>
      </p:sp>
      <p:cxnSp>
        <p:nvCxnSpPr>
          <p:cNvPr id="57" name="直接箭头连接符 56"/>
          <p:cNvCxnSpPr/>
          <p:nvPr/>
        </p:nvCxnSpPr>
        <p:spPr>
          <a:xfrm flipV="1">
            <a:off x="11124136" y="5891547"/>
            <a:ext cx="0" cy="214312"/>
          </a:xfrm>
          <a:prstGeom prst="straightConnector1">
            <a:avLst/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5469602" y="3581400"/>
            <a:ext cx="0" cy="240161"/>
          </a:xfrm>
          <a:prstGeom prst="straightConnector1">
            <a:avLst/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141576"/>
      </p:ext>
    </p:extLst>
  </p:cSld>
  <p:clrMapOvr>
    <a:masterClrMapping/>
  </p:clrMapOvr>
  <p:transition spd="slow" advClick="0" advTm="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9"/>
          <p:cNvSpPr txBox="1"/>
          <p:nvPr/>
        </p:nvSpPr>
        <p:spPr>
          <a:xfrm>
            <a:off x="990600" y="304800"/>
            <a:ext cx="7271417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第五步：接入渠道</a:t>
            </a:r>
            <a:endParaRPr lang="en-US" altLang="zh-CN" sz="3600" b="1" spc="-150" dirty="0"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cxnSp>
        <p:nvCxnSpPr>
          <p:cNvPr id="57" name="直接箭头连接符 56"/>
          <p:cNvCxnSpPr/>
          <p:nvPr/>
        </p:nvCxnSpPr>
        <p:spPr>
          <a:xfrm flipV="1">
            <a:off x="11124136" y="5891547"/>
            <a:ext cx="0" cy="214312"/>
          </a:xfrm>
          <a:prstGeom prst="straightConnector1">
            <a:avLst/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51116" y="961884"/>
            <a:ext cx="866428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桌面网站接入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桌面网站接入是指将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iBot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Cloud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接入网站前端页面。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" y="1396293"/>
            <a:ext cx="3429000" cy="354806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888200"/>
            <a:ext cx="3505200" cy="362690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390" y="1386195"/>
            <a:ext cx="3567951" cy="28048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6400800" y="4337391"/>
            <a:ext cx="25145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方法一：手动复制代码 </a:t>
            </a:r>
            <a:r>
              <a:rPr lang="en-US" altLang="zh-CN" sz="14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&lt;script </a:t>
            </a:r>
            <a:r>
              <a:rPr lang="en-US" altLang="zh-CN" sz="1400" dirty="0" err="1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14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="http://u.cn/</a:t>
            </a:r>
            <a:r>
              <a:rPr lang="en-US" altLang="zh-CN" sz="1400" dirty="0" err="1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crttpcne</a:t>
            </a:r>
            <a:r>
              <a:rPr lang="en-US" altLang="zh-CN" sz="14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"&gt;&lt;/script&gt;</a:t>
            </a:r>
            <a:r>
              <a:rPr lang="zh-CN" altLang="en-US" sz="14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并添加到网页中，请将代码置于</a:t>
            </a:r>
            <a:r>
              <a:rPr lang="en-US" altLang="zh-CN" sz="14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&lt;/body&gt;</a:t>
            </a:r>
            <a:r>
              <a:rPr lang="zh-CN" altLang="en-US" sz="14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标签之前。</a:t>
            </a:r>
            <a:endParaRPr lang="en-US" altLang="zh-CN" sz="1400" dirty="0">
              <a:solidFill>
                <a:srgbClr val="4444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b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4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方法二：直接使用下面的地址：</a:t>
            </a:r>
            <a:r>
              <a:rPr lang="en-US" altLang="zh-CN" sz="1400" u="sng" dirty="0">
                <a:solidFill>
                  <a:srgbClr val="2D74D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http://u.cn/crttpcneadsf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0597733"/>
      </p:ext>
    </p:extLst>
  </p:cSld>
  <p:clrMapOvr>
    <a:masterClrMapping/>
  </p:clrMapOvr>
  <p:transition spd="slow" advClick="0" advTm="0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893663" y="2824768"/>
            <a:ext cx="1762150" cy="1703034"/>
          </a:xfrm>
          <a:prstGeom prst="roundRect">
            <a:avLst>
              <a:gd name="adj" fmla="val 7442"/>
            </a:avLst>
          </a:prstGeom>
          <a:solidFill>
            <a:srgbClr val="0E7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459411" y="3187332"/>
            <a:ext cx="1762150" cy="1703034"/>
          </a:xfrm>
          <a:prstGeom prst="roundRect">
            <a:avLst>
              <a:gd name="adj" fmla="val 7442"/>
            </a:avLst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025160" y="3544791"/>
            <a:ext cx="1762150" cy="1703034"/>
          </a:xfrm>
          <a:prstGeom prst="roundRect">
            <a:avLst>
              <a:gd name="adj" fmla="val 7442"/>
            </a:avLst>
          </a:prstGeom>
          <a:solidFill>
            <a:srgbClr val="B9D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466875" y="603866"/>
            <a:ext cx="6286336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32"/>
            <a:r>
              <a:rPr lang="zh-CN" altLang="en-US" sz="3600" b="1" spc="-150" dirty="0">
                <a:ea typeface="Open Sans" pitchFamily="34" charset="0"/>
                <a:cs typeface="Open Sans" pitchFamily="34" charset="0"/>
              </a:rPr>
              <a:t>微信机器人开发作品要求和步骤</a:t>
            </a:r>
            <a:endParaRPr lang="en-CA" sz="3600" b="1" spc="-150" dirty="0"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378349" y="1331035"/>
            <a:ext cx="8665387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 anchor="ctr">
            <a:spAutoFit/>
          </a:bodyPr>
          <a:lstStyle/>
          <a:p>
            <a:pPr algn="ctr" defTabSz="1088232">
              <a:lnSpc>
                <a:spcPct val="15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每组各自选题开发一款除了预置通用知识外，具有特殊领域知识或者特殊功能的智能问答机器人，问句达到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200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以上，发布渠道可以是微信、网页等。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42557" y="3902250"/>
            <a:ext cx="1762150" cy="1703034"/>
          </a:xfrm>
          <a:prstGeom prst="roundRect">
            <a:avLst>
              <a:gd name="adj" fmla="val 7442"/>
            </a:avLst>
          </a:prstGeom>
          <a:solidFill>
            <a:srgbClr val="F2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latin typeface="Arial Black" panose="020B0A040201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20324" y="2694371"/>
            <a:ext cx="28955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E7FB7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讨论选定领域和用途</a:t>
            </a:r>
            <a:endParaRPr lang="en-US" sz="2000" b="1" dirty="0">
              <a:solidFill>
                <a:srgbClr val="0E7FB7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48055" y="3513581"/>
            <a:ext cx="26005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45C1A4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设计知识点层次结构</a:t>
            </a:r>
            <a:endParaRPr lang="en-US" sz="2000" b="1" dirty="0">
              <a:solidFill>
                <a:srgbClr val="45C1A4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71608" y="4418764"/>
            <a:ext cx="25769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B9D51F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知识获取和整理</a:t>
            </a:r>
            <a:endParaRPr lang="en-US" sz="2000" b="1" dirty="0">
              <a:solidFill>
                <a:srgbClr val="B9D51F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452557" y="2633484"/>
            <a:ext cx="652843" cy="630942"/>
          </a:xfrm>
          <a:prstGeom prst="roundRect">
            <a:avLst/>
          </a:prstGeom>
          <a:solidFill>
            <a:srgbClr val="0E7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452557" y="3471684"/>
            <a:ext cx="652843" cy="630942"/>
          </a:xfrm>
          <a:prstGeom prst="round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452557" y="4288542"/>
            <a:ext cx="652843" cy="630942"/>
          </a:xfrm>
          <a:prstGeom prst="roundRect">
            <a:avLst/>
          </a:prstGeom>
          <a:solidFill>
            <a:srgbClr val="B9D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452557" y="5126742"/>
            <a:ext cx="652843" cy="630942"/>
          </a:xfrm>
          <a:prstGeom prst="roundRect">
            <a:avLst/>
          </a:prstGeom>
          <a:solidFill>
            <a:srgbClr val="F2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609663" y="5237706"/>
            <a:ext cx="353080" cy="409014"/>
            <a:chOff x="3581400" y="3905251"/>
            <a:chExt cx="160338" cy="185738"/>
          </a:xfrm>
          <a:solidFill>
            <a:schemeClr val="bg1"/>
          </a:solidFill>
        </p:grpSpPr>
        <p:sp>
          <p:nvSpPr>
            <p:cNvPr id="17" name="Rectangle 33"/>
            <p:cNvSpPr>
              <a:spLocks noChangeArrowheads="1"/>
            </p:cNvSpPr>
            <p:nvPr/>
          </p:nvSpPr>
          <p:spPr bwMode="auto">
            <a:xfrm>
              <a:off x="3670300" y="3941763"/>
              <a:ext cx="28575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34"/>
            <p:cNvSpPr>
              <a:spLocks noChangeArrowheads="1"/>
            </p:cNvSpPr>
            <p:nvPr/>
          </p:nvSpPr>
          <p:spPr bwMode="auto">
            <a:xfrm>
              <a:off x="3627438" y="3971926"/>
              <a:ext cx="26988" cy="119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35"/>
            <p:cNvSpPr>
              <a:spLocks noChangeArrowheads="1"/>
            </p:cNvSpPr>
            <p:nvPr/>
          </p:nvSpPr>
          <p:spPr bwMode="auto">
            <a:xfrm>
              <a:off x="3581400" y="3994151"/>
              <a:ext cx="26988" cy="96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36"/>
            <p:cNvSpPr>
              <a:spLocks noChangeArrowheads="1"/>
            </p:cNvSpPr>
            <p:nvPr/>
          </p:nvSpPr>
          <p:spPr bwMode="auto">
            <a:xfrm>
              <a:off x="3714750" y="3905251"/>
              <a:ext cx="26988" cy="185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566796" y="4396308"/>
            <a:ext cx="424364" cy="408763"/>
            <a:chOff x="4616450" y="1549401"/>
            <a:chExt cx="215900" cy="207963"/>
          </a:xfrm>
          <a:solidFill>
            <a:schemeClr val="bg1"/>
          </a:solidFill>
        </p:grpSpPr>
        <p:sp>
          <p:nvSpPr>
            <p:cNvPr id="22" name="Freeform 6"/>
            <p:cNvSpPr>
              <a:spLocks noEditPoints="1"/>
            </p:cNvSpPr>
            <p:nvPr/>
          </p:nvSpPr>
          <p:spPr bwMode="auto">
            <a:xfrm>
              <a:off x="4616450" y="1549401"/>
              <a:ext cx="215900" cy="207963"/>
            </a:xfrm>
            <a:custGeom>
              <a:avLst/>
              <a:gdLst>
                <a:gd name="T0" fmla="*/ 124 w 133"/>
                <a:gd name="T1" fmla="*/ 0 h 127"/>
                <a:gd name="T2" fmla="*/ 9 w 133"/>
                <a:gd name="T3" fmla="*/ 0 h 127"/>
                <a:gd name="T4" fmla="*/ 0 w 133"/>
                <a:gd name="T5" fmla="*/ 9 h 127"/>
                <a:gd name="T6" fmla="*/ 0 w 133"/>
                <a:gd name="T7" fmla="*/ 91 h 127"/>
                <a:gd name="T8" fmla="*/ 9 w 133"/>
                <a:gd name="T9" fmla="*/ 100 h 127"/>
                <a:gd name="T10" fmla="*/ 53 w 133"/>
                <a:gd name="T11" fmla="*/ 100 h 127"/>
                <a:gd name="T12" fmla="*/ 39 w 133"/>
                <a:gd name="T13" fmla="*/ 118 h 127"/>
                <a:gd name="T14" fmla="*/ 39 w 133"/>
                <a:gd name="T15" fmla="*/ 127 h 127"/>
                <a:gd name="T16" fmla="*/ 53 w 133"/>
                <a:gd name="T17" fmla="*/ 127 h 127"/>
                <a:gd name="T18" fmla="*/ 80 w 133"/>
                <a:gd name="T19" fmla="*/ 127 h 127"/>
                <a:gd name="T20" fmla="*/ 93 w 133"/>
                <a:gd name="T21" fmla="*/ 127 h 127"/>
                <a:gd name="T22" fmla="*/ 93 w 133"/>
                <a:gd name="T23" fmla="*/ 118 h 127"/>
                <a:gd name="T24" fmla="*/ 80 w 133"/>
                <a:gd name="T25" fmla="*/ 100 h 127"/>
                <a:gd name="T26" fmla="*/ 124 w 133"/>
                <a:gd name="T27" fmla="*/ 100 h 127"/>
                <a:gd name="T28" fmla="*/ 133 w 133"/>
                <a:gd name="T29" fmla="*/ 91 h 127"/>
                <a:gd name="T30" fmla="*/ 133 w 133"/>
                <a:gd name="T31" fmla="*/ 9 h 127"/>
                <a:gd name="T32" fmla="*/ 124 w 133"/>
                <a:gd name="T33" fmla="*/ 0 h 127"/>
                <a:gd name="T34" fmla="*/ 59 w 133"/>
                <a:gd name="T35" fmla="*/ 89 h 127"/>
                <a:gd name="T36" fmla="*/ 67 w 133"/>
                <a:gd name="T37" fmla="*/ 82 h 127"/>
                <a:gd name="T38" fmla="*/ 75 w 133"/>
                <a:gd name="T39" fmla="*/ 89 h 127"/>
                <a:gd name="T40" fmla="*/ 67 w 133"/>
                <a:gd name="T41" fmla="*/ 97 h 127"/>
                <a:gd name="T42" fmla="*/ 59 w 133"/>
                <a:gd name="T43" fmla="*/ 89 h 127"/>
                <a:gd name="T44" fmla="*/ 123 w 133"/>
                <a:gd name="T45" fmla="*/ 79 h 127"/>
                <a:gd name="T46" fmla="*/ 9 w 133"/>
                <a:gd name="T47" fmla="*/ 79 h 127"/>
                <a:gd name="T48" fmla="*/ 9 w 133"/>
                <a:gd name="T49" fmla="*/ 10 h 127"/>
                <a:gd name="T50" fmla="*/ 123 w 133"/>
                <a:gd name="T51" fmla="*/ 10 h 127"/>
                <a:gd name="T52" fmla="*/ 123 w 133"/>
                <a:gd name="T53" fmla="*/ 7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" h="127">
                  <a:moveTo>
                    <a:pt x="12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39" y="118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77" y="118"/>
                    <a:pt x="80" y="100"/>
                    <a:pt x="80" y="10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4" y="0"/>
                  </a:cubicBezTo>
                  <a:close/>
                  <a:moveTo>
                    <a:pt x="59" y="89"/>
                  </a:moveTo>
                  <a:cubicBezTo>
                    <a:pt x="59" y="85"/>
                    <a:pt x="63" y="82"/>
                    <a:pt x="67" y="82"/>
                  </a:cubicBezTo>
                  <a:cubicBezTo>
                    <a:pt x="71" y="82"/>
                    <a:pt x="75" y="85"/>
                    <a:pt x="75" y="89"/>
                  </a:cubicBezTo>
                  <a:cubicBezTo>
                    <a:pt x="75" y="93"/>
                    <a:pt x="71" y="97"/>
                    <a:pt x="67" y="97"/>
                  </a:cubicBezTo>
                  <a:cubicBezTo>
                    <a:pt x="63" y="97"/>
                    <a:pt x="59" y="93"/>
                    <a:pt x="59" y="89"/>
                  </a:cubicBezTo>
                  <a:close/>
                  <a:moveTo>
                    <a:pt x="123" y="79"/>
                  </a:moveTo>
                  <a:cubicBezTo>
                    <a:pt x="9" y="79"/>
                    <a:pt x="9" y="79"/>
                    <a:pt x="9" y="7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23" y="10"/>
                    <a:pt x="123" y="10"/>
                    <a:pt x="123" y="10"/>
                  </a:cubicBezTo>
                  <a:lnTo>
                    <a:pt x="123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7"/>
            <p:cNvSpPr>
              <a:spLocks noChangeArrowheads="1"/>
            </p:cNvSpPr>
            <p:nvPr/>
          </p:nvSpPr>
          <p:spPr bwMode="auto">
            <a:xfrm>
              <a:off x="4718050" y="168592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624102" y="2826247"/>
            <a:ext cx="313006" cy="304372"/>
            <a:chOff x="390525" y="2455863"/>
            <a:chExt cx="230188" cy="223838"/>
          </a:xfrm>
          <a:solidFill>
            <a:schemeClr val="bg1"/>
          </a:solidFill>
        </p:grpSpPr>
        <p:sp>
          <p:nvSpPr>
            <p:cNvPr id="25" name="Freeform 41"/>
            <p:cNvSpPr>
              <a:spLocks noEditPoints="1"/>
            </p:cNvSpPr>
            <p:nvPr/>
          </p:nvSpPr>
          <p:spPr bwMode="auto">
            <a:xfrm>
              <a:off x="498475" y="2559051"/>
              <a:ext cx="122238" cy="120650"/>
            </a:xfrm>
            <a:custGeom>
              <a:avLst/>
              <a:gdLst>
                <a:gd name="T0" fmla="*/ 57 w 64"/>
                <a:gd name="T1" fmla="*/ 34 h 63"/>
                <a:gd name="T2" fmla="*/ 30 w 64"/>
                <a:gd name="T3" fmla="*/ 7 h 63"/>
                <a:gd name="T4" fmla="*/ 14 w 64"/>
                <a:gd name="T5" fmla="*/ 3 h 63"/>
                <a:gd name="T6" fmla="*/ 11 w 64"/>
                <a:gd name="T7" fmla="*/ 0 h 63"/>
                <a:gd name="T8" fmla="*/ 8 w 64"/>
                <a:gd name="T9" fmla="*/ 4 h 63"/>
                <a:gd name="T10" fmla="*/ 3 w 64"/>
                <a:gd name="T11" fmla="*/ 5 h 63"/>
                <a:gd name="T12" fmla="*/ 2 w 64"/>
                <a:gd name="T13" fmla="*/ 9 h 63"/>
                <a:gd name="T14" fmla="*/ 0 w 64"/>
                <a:gd name="T15" fmla="*/ 11 h 63"/>
                <a:gd name="T16" fmla="*/ 3 w 64"/>
                <a:gd name="T17" fmla="*/ 15 h 63"/>
                <a:gd name="T18" fmla="*/ 7 w 64"/>
                <a:gd name="T19" fmla="*/ 30 h 63"/>
                <a:gd name="T20" fmla="*/ 34 w 64"/>
                <a:gd name="T21" fmla="*/ 57 h 63"/>
                <a:gd name="T22" fmla="*/ 57 w 64"/>
                <a:gd name="T23" fmla="*/ 57 h 63"/>
                <a:gd name="T24" fmla="*/ 57 w 64"/>
                <a:gd name="T25" fmla="*/ 34 h 63"/>
                <a:gd name="T26" fmla="*/ 52 w 64"/>
                <a:gd name="T27" fmla="*/ 52 h 63"/>
                <a:gd name="T28" fmla="*/ 37 w 64"/>
                <a:gd name="T29" fmla="*/ 52 h 63"/>
                <a:gd name="T30" fmla="*/ 13 w 64"/>
                <a:gd name="T31" fmla="*/ 28 h 63"/>
                <a:gd name="T32" fmla="*/ 9 w 64"/>
                <a:gd name="T33" fmla="*/ 21 h 63"/>
                <a:gd name="T34" fmla="*/ 14 w 64"/>
                <a:gd name="T35" fmla="*/ 25 h 63"/>
                <a:gd name="T36" fmla="*/ 25 w 64"/>
                <a:gd name="T37" fmla="*/ 25 h 63"/>
                <a:gd name="T38" fmla="*/ 25 w 64"/>
                <a:gd name="T39" fmla="*/ 14 h 63"/>
                <a:gd name="T40" fmla="*/ 20 w 64"/>
                <a:gd name="T41" fmla="*/ 9 h 63"/>
                <a:gd name="T42" fmla="*/ 28 w 64"/>
                <a:gd name="T43" fmla="*/ 12 h 63"/>
                <a:gd name="T44" fmla="*/ 52 w 64"/>
                <a:gd name="T45" fmla="*/ 36 h 63"/>
                <a:gd name="T46" fmla="*/ 52 w 64"/>
                <a:gd name="T47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3">
                  <a:moveTo>
                    <a:pt x="57" y="34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26" y="3"/>
                    <a:pt x="20" y="1"/>
                    <a:pt x="14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20"/>
                    <a:pt x="3" y="26"/>
                    <a:pt x="7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41" y="63"/>
                    <a:pt x="51" y="63"/>
                    <a:pt x="57" y="57"/>
                  </a:cubicBezTo>
                  <a:cubicBezTo>
                    <a:pt x="64" y="51"/>
                    <a:pt x="64" y="40"/>
                    <a:pt x="57" y="34"/>
                  </a:cubicBezTo>
                  <a:close/>
                  <a:moveTo>
                    <a:pt x="52" y="52"/>
                  </a:moveTo>
                  <a:cubicBezTo>
                    <a:pt x="48" y="56"/>
                    <a:pt x="41" y="56"/>
                    <a:pt x="37" y="52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1" y="26"/>
                    <a:pt x="10" y="23"/>
                    <a:pt x="9" y="21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7" y="28"/>
                    <a:pt x="22" y="28"/>
                    <a:pt x="25" y="25"/>
                  </a:cubicBezTo>
                  <a:cubicBezTo>
                    <a:pt x="28" y="22"/>
                    <a:pt x="28" y="17"/>
                    <a:pt x="25" y="14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3" y="9"/>
                    <a:pt x="26" y="10"/>
                    <a:pt x="28" y="12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6" y="41"/>
                    <a:pt x="57" y="48"/>
                    <a:pt x="5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2"/>
            <p:cNvSpPr>
              <a:spLocks noEditPoints="1"/>
            </p:cNvSpPr>
            <p:nvPr/>
          </p:nvSpPr>
          <p:spPr bwMode="auto">
            <a:xfrm>
              <a:off x="390525" y="2455863"/>
              <a:ext cx="123825" cy="117475"/>
            </a:xfrm>
            <a:custGeom>
              <a:avLst/>
              <a:gdLst>
                <a:gd name="T0" fmla="*/ 50 w 65"/>
                <a:gd name="T1" fmla="*/ 60 h 62"/>
                <a:gd name="T2" fmla="*/ 53 w 65"/>
                <a:gd name="T3" fmla="*/ 62 h 62"/>
                <a:gd name="T4" fmla="*/ 58 w 65"/>
                <a:gd name="T5" fmla="*/ 60 h 62"/>
                <a:gd name="T6" fmla="*/ 60 w 65"/>
                <a:gd name="T7" fmla="*/ 57 h 62"/>
                <a:gd name="T8" fmla="*/ 63 w 65"/>
                <a:gd name="T9" fmla="*/ 57 h 62"/>
                <a:gd name="T10" fmla="*/ 65 w 65"/>
                <a:gd name="T11" fmla="*/ 52 h 62"/>
                <a:gd name="T12" fmla="*/ 61 w 65"/>
                <a:gd name="T13" fmla="*/ 48 h 62"/>
                <a:gd name="T14" fmla="*/ 56 w 65"/>
                <a:gd name="T15" fmla="*/ 33 h 62"/>
                <a:gd name="T16" fmla="*/ 29 w 65"/>
                <a:gd name="T17" fmla="*/ 6 h 62"/>
                <a:gd name="T18" fmla="*/ 6 w 65"/>
                <a:gd name="T19" fmla="*/ 6 h 62"/>
                <a:gd name="T20" fmla="*/ 6 w 65"/>
                <a:gd name="T21" fmla="*/ 29 h 62"/>
                <a:gd name="T22" fmla="*/ 33 w 65"/>
                <a:gd name="T23" fmla="*/ 56 h 62"/>
                <a:gd name="T24" fmla="*/ 50 w 65"/>
                <a:gd name="T25" fmla="*/ 60 h 62"/>
                <a:gd name="T26" fmla="*/ 12 w 65"/>
                <a:gd name="T27" fmla="*/ 27 h 62"/>
                <a:gd name="T28" fmla="*/ 11 w 65"/>
                <a:gd name="T29" fmla="*/ 11 h 62"/>
                <a:gd name="T30" fmla="*/ 27 w 65"/>
                <a:gd name="T31" fmla="*/ 12 h 62"/>
                <a:gd name="T32" fmla="*/ 51 w 65"/>
                <a:gd name="T33" fmla="*/ 36 h 62"/>
                <a:gd name="T34" fmla="*/ 54 w 65"/>
                <a:gd name="T35" fmla="*/ 41 h 62"/>
                <a:gd name="T36" fmla="*/ 43 w 65"/>
                <a:gd name="T37" fmla="*/ 42 h 62"/>
                <a:gd name="T38" fmla="*/ 43 w 65"/>
                <a:gd name="T39" fmla="*/ 53 h 62"/>
                <a:gd name="T40" fmla="*/ 45 w 65"/>
                <a:gd name="T41" fmla="*/ 54 h 62"/>
                <a:gd name="T42" fmla="*/ 36 w 65"/>
                <a:gd name="T43" fmla="*/ 51 h 62"/>
                <a:gd name="T44" fmla="*/ 12 w 65"/>
                <a:gd name="T45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62">
                  <a:moveTo>
                    <a:pt x="50" y="60"/>
                  </a:moveTo>
                  <a:cubicBezTo>
                    <a:pt x="53" y="62"/>
                    <a:pt x="53" y="62"/>
                    <a:pt x="53" y="62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2" y="43"/>
                    <a:pt x="60" y="37"/>
                    <a:pt x="56" y="33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3" y="0"/>
                    <a:pt x="13" y="0"/>
                    <a:pt x="6" y="6"/>
                  </a:cubicBezTo>
                  <a:cubicBezTo>
                    <a:pt x="0" y="13"/>
                    <a:pt x="0" y="23"/>
                    <a:pt x="6" y="2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8" y="61"/>
                    <a:pt x="45" y="62"/>
                    <a:pt x="50" y="60"/>
                  </a:cubicBezTo>
                  <a:close/>
                  <a:moveTo>
                    <a:pt x="12" y="27"/>
                  </a:moveTo>
                  <a:cubicBezTo>
                    <a:pt x="7" y="22"/>
                    <a:pt x="7" y="15"/>
                    <a:pt x="11" y="11"/>
                  </a:cubicBezTo>
                  <a:cubicBezTo>
                    <a:pt x="15" y="7"/>
                    <a:pt x="22" y="7"/>
                    <a:pt x="27" y="12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3" y="37"/>
                    <a:pt x="54" y="39"/>
                    <a:pt x="54" y="41"/>
                  </a:cubicBezTo>
                  <a:cubicBezTo>
                    <a:pt x="51" y="39"/>
                    <a:pt x="46" y="39"/>
                    <a:pt x="43" y="42"/>
                  </a:cubicBezTo>
                  <a:cubicBezTo>
                    <a:pt x="40" y="45"/>
                    <a:pt x="40" y="50"/>
                    <a:pt x="43" y="53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2" y="54"/>
                    <a:pt x="38" y="53"/>
                    <a:pt x="36" y="51"/>
                  </a:cubicBezTo>
                  <a:lnTo>
                    <a:pt x="12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43"/>
            <p:cNvSpPr>
              <a:spLocks noChangeArrowheads="1"/>
            </p:cNvSpPr>
            <p:nvPr/>
          </p:nvSpPr>
          <p:spPr bwMode="auto">
            <a:xfrm>
              <a:off x="517525" y="2525713"/>
              <a:ext cx="6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44"/>
            <p:cNvSpPr>
              <a:spLocks noChangeArrowheads="1"/>
            </p:cNvSpPr>
            <p:nvPr/>
          </p:nvSpPr>
          <p:spPr bwMode="auto">
            <a:xfrm>
              <a:off x="525463" y="2549526"/>
              <a:ext cx="23813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45"/>
            <p:cNvSpPr>
              <a:spLocks noChangeArrowheads="1"/>
            </p:cNvSpPr>
            <p:nvPr/>
          </p:nvSpPr>
          <p:spPr bwMode="auto">
            <a:xfrm>
              <a:off x="488950" y="2584451"/>
              <a:ext cx="6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46"/>
            <p:cNvSpPr>
              <a:spLocks noChangeArrowheads="1"/>
            </p:cNvSpPr>
            <p:nvPr/>
          </p:nvSpPr>
          <p:spPr bwMode="auto">
            <a:xfrm>
              <a:off x="465138" y="2578101"/>
              <a:ext cx="22225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Freeform 58"/>
          <p:cNvSpPr>
            <a:spLocks/>
          </p:cNvSpPr>
          <p:nvPr/>
        </p:nvSpPr>
        <p:spPr bwMode="auto">
          <a:xfrm>
            <a:off x="4595212" y="3596667"/>
            <a:ext cx="367531" cy="380976"/>
          </a:xfrm>
          <a:custGeom>
            <a:avLst/>
            <a:gdLst>
              <a:gd name="T0" fmla="*/ 99 w 137"/>
              <a:gd name="T1" fmla="*/ 57 h 142"/>
              <a:gd name="T2" fmla="*/ 137 w 137"/>
              <a:gd name="T3" fmla="*/ 57 h 142"/>
              <a:gd name="T4" fmla="*/ 76 w 137"/>
              <a:gd name="T5" fmla="*/ 4 h 142"/>
              <a:gd name="T6" fmla="*/ 69 w 137"/>
              <a:gd name="T7" fmla="*/ 0 h 142"/>
              <a:gd name="T8" fmla="*/ 62 w 137"/>
              <a:gd name="T9" fmla="*/ 4 h 142"/>
              <a:gd name="T10" fmla="*/ 0 w 137"/>
              <a:gd name="T11" fmla="*/ 57 h 142"/>
              <a:gd name="T12" fmla="*/ 39 w 137"/>
              <a:gd name="T13" fmla="*/ 57 h 142"/>
              <a:gd name="T14" fmla="*/ 62 w 137"/>
              <a:gd name="T15" fmla="*/ 5 h 142"/>
              <a:gd name="T16" fmla="*/ 62 w 137"/>
              <a:gd name="T17" fmla="*/ 6 h 142"/>
              <a:gd name="T18" fmla="*/ 44 w 137"/>
              <a:gd name="T19" fmla="*/ 57 h 142"/>
              <a:gd name="T20" fmla="*/ 64 w 137"/>
              <a:gd name="T21" fmla="*/ 57 h 142"/>
              <a:gd name="T22" fmla="*/ 64 w 137"/>
              <a:gd name="T23" fmla="*/ 123 h 142"/>
              <a:gd name="T24" fmla="*/ 64 w 137"/>
              <a:gd name="T25" fmla="*/ 125 h 142"/>
              <a:gd name="T26" fmla="*/ 64 w 137"/>
              <a:gd name="T27" fmla="*/ 130 h 142"/>
              <a:gd name="T28" fmla="*/ 76 w 137"/>
              <a:gd name="T29" fmla="*/ 142 h 142"/>
              <a:gd name="T30" fmla="*/ 88 w 137"/>
              <a:gd name="T31" fmla="*/ 130 h 142"/>
              <a:gd name="T32" fmla="*/ 88 w 137"/>
              <a:gd name="T33" fmla="*/ 125 h 142"/>
              <a:gd name="T34" fmla="*/ 79 w 137"/>
              <a:gd name="T35" fmla="*/ 125 h 142"/>
              <a:gd name="T36" fmla="*/ 79 w 137"/>
              <a:gd name="T37" fmla="*/ 127 h 142"/>
              <a:gd name="T38" fmla="*/ 79 w 137"/>
              <a:gd name="T39" fmla="*/ 130 h 142"/>
              <a:gd name="T40" fmla="*/ 76 w 137"/>
              <a:gd name="T41" fmla="*/ 134 h 142"/>
              <a:gd name="T42" fmla="*/ 72 w 137"/>
              <a:gd name="T43" fmla="*/ 130 h 142"/>
              <a:gd name="T44" fmla="*/ 72 w 137"/>
              <a:gd name="T45" fmla="*/ 127 h 142"/>
              <a:gd name="T46" fmla="*/ 72 w 137"/>
              <a:gd name="T47" fmla="*/ 125 h 142"/>
              <a:gd name="T48" fmla="*/ 72 w 137"/>
              <a:gd name="T49" fmla="*/ 112 h 142"/>
              <a:gd name="T50" fmla="*/ 72 w 137"/>
              <a:gd name="T51" fmla="*/ 57 h 142"/>
              <a:gd name="T52" fmla="*/ 94 w 137"/>
              <a:gd name="T53" fmla="*/ 57 h 142"/>
              <a:gd name="T54" fmla="*/ 76 w 137"/>
              <a:gd name="T55" fmla="*/ 6 h 142"/>
              <a:gd name="T56" fmla="*/ 76 w 137"/>
              <a:gd name="T57" fmla="*/ 5 h 142"/>
              <a:gd name="T58" fmla="*/ 99 w 137"/>
              <a:gd name="T59" fmla="*/ 5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7" h="142">
                <a:moveTo>
                  <a:pt x="99" y="57"/>
                </a:moveTo>
                <a:cubicBezTo>
                  <a:pt x="137" y="57"/>
                  <a:pt x="137" y="57"/>
                  <a:pt x="137" y="57"/>
                </a:cubicBezTo>
                <a:cubicBezTo>
                  <a:pt x="130" y="29"/>
                  <a:pt x="105" y="7"/>
                  <a:pt x="76" y="4"/>
                </a:cubicBezTo>
                <a:cubicBezTo>
                  <a:pt x="74" y="2"/>
                  <a:pt x="72" y="0"/>
                  <a:pt x="69" y="0"/>
                </a:cubicBezTo>
                <a:cubicBezTo>
                  <a:pt x="66" y="0"/>
                  <a:pt x="64" y="2"/>
                  <a:pt x="62" y="4"/>
                </a:cubicBezTo>
                <a:cubicBezTo>
                  <a:pt x="32" y="7"/>
                  <a:pt x="7" y="28"/>
                  <a:pt x="0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24"/>
                  <a:pt x="58" y="8"/>
                  <a:pt x="62" y="5"/>
                </a:cubicBezTo>
                <a:cubicBezTo>
                  <a:pt x="62" y="5"/>
                  <a:pt x="62" y="5"/>
                  <a:pt x="62" y="6"/>
                </a:cubicBezTo>
                <a:cubicBezTo>
                  <a:pt x="41" y="32"/>
                  <a:pt x="44" y="57"/>
                  <a:pt x="44" y="57"/>
                </a:cubicBezTo>
                <a:cubicBezTo>
                  <a:pt x="64" y="57"/>
                  <a:pt x="64" y="57"/>
                  <a:pt x="64" y="57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125"/>
                  <a:pt x="64" y="125"/>
                  <a:pt x="64" y="125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7"/>
                  <a:pt x="69" y="142"/>
                  <a:pt x="76" y="142"/>
                </a:cubicBezTo>
                <a:cubicBezTo>
                  <a:pt x="82" y="142"/>
                  <a:pt x="88" y="137"/>
                  <a:pt x="88" y="130"/>
                </a:cubicBezTo>
                <a:cubicBezTo>
                  <a:pt x="88" y="125"/>
                  <a:pt x="88" y="125"/>
                  <a:pt x="88" y="125"/>
                </a:cubicBezTo>
                <a:cubicBezTo>
                  <a:pt x="79" y="125"/>
                  <a:pt x="79" y="125"/>
                  <a:pt x="79" y="125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79" y="130"/>
                  <a:pt x="79" y="130"/>
                  <a:pt x="79" y="130"/>
                </a:cubicBezTo>
                <a:cubicBezTo>
                  <a:pt x="79" y="132"/>
                  <a:pt x="78" y="134"/>
                  <a:pt x="76" y="134"/>
                </a:cubicBezTo>
                <a:cubicBezTo>
                  <a:pt x="74" y="134"/>
                  <a:pt x="72" y="132"/>
                  <a:pt x="72" y="130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57"/>
                  <a:pt x="72" y="57"/>
                  <a:pt x="72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7" y="32"/>
                  <a:pt x="76" y="6"/>
                </a:cubicBezTo>
                <a:cubicBezTo>
                  <a:pt x="76" y="5"/>
                  <a:pt x="76" y="5"/>
                  <a:pt x="76" y="5"/>
                </a:cubicBezTo>
                <a:cubicBezTo>
                  <a:pt x="80" y="8"/>
                  <a:pt x="99" y="24"/>
                  <a:pt x="99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9"/>
          <p:cNvSpPr/>
          <p:nvPr/>
        </p:nvSpPr>
        <p:spPr>
          <a:xfrm>
            <a:off x="5319111" y="5184476"/>
            <a:ext cx="25769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2685A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导入知识库</a:t>
            </a:r>
            <a:endParaRPr lang="en-US" sz="2000" b="1" dirty="0">
              <a:solidFill>
                <a:srgbClr val="F2685A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198686"/>
      </p:ext>
    </p:extLst>
  </p:cSld>
  <p:clrMapOvr>
    <a:masterClrMapping/>
  </p:clrMapOvr>
  <p:transition spd="slow" advClick="0" advTm="0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3381664" y="762000"/>
            <a:ext cx="2304477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32"/>
            <a:r>
              <a:rPr lang="zh-CN" altLang="en-US" sz="3600" b="1" spc="-150" dirty="0">
                <a:ea typeface="Open Sans" pitchFamily="34" charset="0"/>
                <a:cs typeface="Open Sans" pitchFamily="34" charset="0"/>
              </a:rPr>
              <a:t>你的问题？</a:t>
            </a:r>
            <a:endParaRPr lang="en-CA" sz="3600" b="1" spc="-150" dirty="0"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 flipH="1">
            <a:off x="5978525" y="1804988"/>
            <a:ext cx="2255838" cy="917575"/>
          </a:xfrm>
          <a:custGeom>
            <a:avLst/>
            <a:gdLst>
              <a:gd name="T0" fmla="*/ 0 w 1545"/>
              <a:gd name="T1" fmla="*/ 628 h 628"/>
              <a:gd name="T2" fmla="*/ 73 w 1545"/>
              <a:gd name="T3" fmla="*/ 431 h 628"/>
              <a:gd name="T4" fmla="*/ 1404 w 1545"/>
              <a:gd name="T5" fmla="*/ 322 h 628"/>
              <a:gd name="T6" fmla="*/ 1545 w 1545"/>
              <a:gd name="T7" fmla="*/ 628 h 628"/>
              <a:gd name="T8" fmla="*/ 0 w 1545"/>
              <a:gd name="T9" fmla="*/ 628 h 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5" h="628">
                <a:moveTo>
                  <a:pt x="0" y="628"/>
                </a:moveTo>
                <a:cubicBezTo>
                  <a:pt x="16" y="586"/>
                  <a:pt x="38" y="528"/>
                  <a:pt x="73" y="431"/>
                </a:cubicBezTo>
                <a:cubicBezTo>
                  <a:pt x="220" y="21"/>
                  <a:pt x="1143" y="0"/>
                  <a:pt x="1404" y="322"/>
                </a:cubicBezTo>
                <a:cubicBezTo>
                  <a:pt x="1481" y="417"/>
                  <a:pt x="1525" y="522"/>
                  <a:pt x="1545" y="628"/>
                </a:cubicBezTo>
                <a:lnTo>
                  <a:pt x="0" y="628"/>
                </a:lnTo>
                <a:close/>
              </a:path>
            </a:pathLst>
          </a:custGeom>
          <a:solidFill>
            <a:srgbClr val="F2685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 flipH="1">
            <a:off x="5927725" y="2716213"/>
            <a:ext cx="2555875" cy="781050"/>
          </a:xfrm>
          <a:custGeom>
            <a:avLst/>
            <a:gdLst>
              <a:gd name="T0" fmla="*/ 0 w 1750"/>
              <a:gd name="T1" fmla="*/ 535 h 535"/>
              <a:gd name="T2" fmla="*/ 42 w 1750"/>
              <a:gd name="T3" fmla="*/ 480 h 535"/>
              <a:gd name="T4" fmla="*/ 151 w 1750"/>
              <a:gd name="T5" fmla="*/ 311 h 535"/>
              <a:gd name="T6" fmla="*/ 102 w 1750"/>
              <a:gd name="T7" fmla="*/ 194 h 535"/>
              <a:gd name="T8" fmla="*/ 170 w 1750"/>
              <a:gd name="T9" fmla="*/ 0 h 535"/>
              <a:gd name="T10" fmla="*/ 1714 w 1750"/>
              <a:gd name="T11" fmla="*/ 0 h 535"/>
              <a:gd name="T12" fmla="*/ 1612 w 1750"/>
              <a:gd name="T13" fmla="*/ 535 h 535"/>
              <a:gd name="T14" fmla="*/ 0 w 1750"/>
              <a:gd name="T15" fmla="*/ 535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50" h="535">
                <a:moveTo>
                  <a:pt x="0" y="535"/>
                </a:moveTo>
                <a:cubicBezTo>
                  <a:pt x="10" y="522"/>
                  <a:pt x="23" y="506"/>
                  <a:pt x="42" y="480"/>
                </a:cubicBezTo>
                <a:cubicBezTo>
                  <a:pt x="98" y="405"/>
                  <a:pt x="151" y="333"/>
                  <a:pt x="151" y="311"/>
                </a:cubicBezTo>
                <a:cubicBezTo>
                  <a:pt x="152" y="257"/>
                  <a:pt x="82" y="257"/>
                  <a:pt x="102" y="194"/>
                </a:cubicBezTo>
                <a:cubicBezTo>
                  <a:pt x="131" y="97"/>
                  <a:pt x="142" y="73"/>
                  <a:pt x="170" y="0"/>
                </a:cubicBezTo>
                <a:cubicBezTo>
                  <a:pt x="1714" y="0"/>
                  <a:pt x="1714" y="0"/>
                  <a:pt x="1714" y="0"/>
                </a:cubicBezTo>
                <a:cubicBezTo>
                  <a:pt x="1750" y="193"/>
                  <a:pt x="1702" y="389"/>
                  <a:pt x="1612" y="535"/>
                </a:cubicBezTo>
                <a:lnTo>
                  <a:pt x="0" y="535"/>
                </a:lnTo>
                <a:close/>
              </a:path>
            </a:pathLst>
          </a:custGeom>
          <a:solidFill>
            <a:srgbClr val="B9D5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 flipH="1">
            <a:off x="6124575" y="3490913"/>
            <a:ext cx="2451100" cy="781050"/>
          </a:xfrm>
          <a:custGeom>
            <a:avLst/>
            <a:gdLst>
              <a:gd name="T0" fmla="*/ 1535 w 1678"/>
              <a:gd name="T1" fmla="*/ 420 h 535"/>
              <a:gd name="T2" fmla="*/ 1529 w 1678"/>
              <a:gd name="T3" fmla="*/ 535 h 535"/>
              <a:gd name="T4" fmla="*/ 145 w 1678"/>
              <a:gd name="T5" fmla="*/ 535 h 535"/>
              <a:gd name="T6" fmla="*/ 165 w 1678"/>
              <a:gd name="T7" fmla="*/ 485 h 535"/>
              <a:gd name="T8" fmla="*/ 144 w 1678"/>
              <a:gd name="T9" fmla="*/ 408 h 535"/>
              <a:gd name="T10" fmla="*/ 154 w 1678"/>
              <a:gd name="T11" fmla="*/ 369 h 535"/>
              <a:gd name="T12" fmla="*/ 130 w 1678"/>
              <a:gd name="T13" fmla="*/ 344 h 535"/>
              <a:gd name="T14" fmla="*/ 142 w 1678"/>
              <a:gd name="T15" fmla="*/ 282 h 535"/>
              <a:gd name="T16" fmla="*/ 151 w 1678"/>
              <a:gd name="T17" fmla="*/ 182 h 535"/>
              <a:gd name="T18" fmla="*/ 90 w 1678"/>
              <a:gd name="T19" fmla="*/ 152 h 535"/>
              <a:gd name="T20" fmla="*/ 27 w 1678"/>
              <a:gd name="T21" fmla="*/ 62 h 535"/>
              <a:gd name="T22" fmla="*/ 66 w 1678"/>
              <a:gd name="T23" fmla="*/ 0 h 535"/>
              <a:gd name="T24" fmla="*/ 1678 w 1678"/>
              <a:gd name="T25" fmla="*/ 0 h 535"/>
              <a:gd name="T26" fmla="*/ 1665 w 1678"/>
              <a:gd name="T27" fmla="*/ 20 h 535"/>
              <a:gd name="T28" fmla="*/ 1535 w 1678"/>
              <a:gd name="T29" fmla="*/ 42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78" h="535">
                <a:moveTo>
                  <a:pt x="1535" y="420"/>
                </a:moveTo>
                <a:cubicBezTo>
                  <a:pt x="1531" y="460"/>
                  <a:pt x="1529" y="498"/>
                  <a:pt x="1529" y="535"/>
                </a:cubicBezTo>
                <a:cubicBezTo>
                  <a:pt x="145" y="535"/>
                  <a:pt x="145" y="535"/>
                  <a:pt x="145" y="535"/>
                </a:cubicBezTo>
                <a:cubicBezTo>
                  <a:pt x="148" y="519"/>
                  <a:pt x="155" y="502"/>
                  <a:pt x="165" y="485"/>
                </a:cubicBezTo>
                <a:cubicBezTo>
                  <a:pt x="191" y="439"/>
                  <a:pt x="160" y="441"/>
                  <a:pt x="144" y="408"/>
                </a:cubicBezTo>
                <a:cubicBezTo>
                  <a:pt x="137" y="393"/>
                  <a:pt x="150" y="370"/>
                  <a:pt x="154" y="369"/>
                </a:cubicBezTo>
                <a:cubicBezTo>
                  <a:pt x="164" y="363"/>
                  <a:pt x="146" y="363"/>
                  <a:pt x="130" y="344"/>
                </a:cubicBezTo>
                <a:cubicBezTo>
                  <a:pt x="113" y="323"/>
                  <a:pt x="130" y="303"/>
                  <a:pt x="142" y="282"/>
                </a:cubicBezTo>
                <a:cubicBezTo>
                  <a:pt x="156" y="261"/>
                  <a:pt x="183" y="219"/>
                  <a:pt x="151" y="182"/>
                </a:cubicBezTo>
                <a:cubicBezTo>
                  <a:pt x="135" y="163"/>
                  <a:pt x="118" y="161"/>
                  <a:pt x="90" y="152"/>
                </a:cubicBezTo>
                <a:cubicBezTo>
                  <a:pt x="39" y="135"/>
                  <a:pt x="0" y="116"/>
                  <a:pt x="27" y="62"/>
                </a:cubicBezTo>
                <a:cubicBezTo>
                  <a:pt x="42" y="32"/>
                  <a:pt x="50" y="22"/>
                  <a:pt x="66" y="0"/>
                </a:cubicBezTo>
                <a:cubicBezTo>
                  <a:pt x="1678" y="0"/>
                  <a:pt x="1678" y="0"/>
                  <a:pt x="1678" y="0"/>
                </a:cubicBezTo>
                <a:cubicBezTo>
                  <a:pt x="1674" y="7"/>
                  <a:pt x="1670" y="14"/>
                  <a:pt x="1665" y="20"/>
                </a:cubicBezTo>
                <a:cubicBezTo>
                  <a:pt x="1612" y="101"/>
                  <a:pt x="1557" y="206"/>
                  <a:pt x="1535" y="420"/>
                </a:cubicBezTo>
                <a:close/>
              </a:path>
            </a:pathLst>
          </a:custGeom>
          <a:solidFill>
            <a:srgbClr val="45C1A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 flipH="1">
            <a:off x="6096000" y="4267200"/>
            <a:ext cx="2271713" cy="766763"/>
          </a:xfrm>
          <a:custGeom>
            <a:avLst/>
            <a:gdLst>
              <a:gd name="T0" fmla="*/ 1390 w 1556"/>
              <a:gd name="T1" fmla="*/ 0 h 525"/>
              <a:gd name="T2" fmla="*/ 1556 w 1556"/>
              <a:gd name="T3" fmla="*/ 525 h 525"/>
              <a:gd name="T4" fmla="*/ 541 w 1556"/>
              <a:gd name="T5" fmla="*/ 525 h 525"/>
              <a:gd name="T6" fmla="*/ 524 w 1556"/>
              <a:gd name="T7" fmla="*/ 436 h 525"/>
              <a:gd name="T8" fmla="*/ 87 w 1556"/>
              <a:gd name="T9" fmla="*/ 148 h 525"/>
              <a:gd name="T10" fmla="*/ 4 w 1556"/>
              <a:gd name="T11" fmla="*/ 67 h 525"/>
              <a:gd name="T12" fmla="*/ 5 w 1556"/>
              <a:gd name="T13" fmla="*/ 0 h 525"/>
              <a:gd name="T14" fmla="*/ 1390 w 1556"/>
              <a:gd name="T15" fmla="*/ 0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56" h="525">
                <a:moveTo>
                  <a:pt x="1390" y="0"/>
                </a:moveTo>
                <a:cubicBezTo>
                  <a:pt x="1392" y="220"/>
                  <a:pt x="1468" y="388"/>
                  <a:pt x="1556" y="525"/>
                </a:cubicBezTo>
                <a:cubicBezTo>
                  <a:pt x="541" y="525"/>
                  <a:pt x="541" y="525"/>
                  <a:pt x="541" y="525"/>
                </a:cubicBezTo>
                <a:cubicBezTo>
                  <a:pt x="539" y="496"/>
                  <a:pt x="534" y="467"/>
                  <a:pt x="524" y="436"/>
                </a:cubicBezTo>
                <a:cubicBezTo>
                  <a:pt x="428" y="134"/>
                  <a:pt x="175" y="164"/>
                  <a:pt x="87" y="148"/>
                </a:cubicBezTo>
                <a:cubicBezTo>
                  <a:pt x="28" y="137"/>
                  <a:pt x="7" y="84"/>
                  <a:pt x="4" y="67"/>
                </a:cubicBezTo>
                <a:cubicBezTo>
                  <a:pt x="1" y="49"/>
                  <a:pt x="0" y="26"/>
                  <a:pt x="5" y="0"/>
                </a:cubicBezTo>
                <a:lnTo>
                  <a:pt x="1390" y="0"/>
                </a:lnTo>
                <a:close/>
              </a:path>
            </a:pathLst>
          </a:custGeom>
          <a:solidFill>
            <a:srgbClr val="0E7FB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54855" y="2163736"/>
            <a:ext cx="39362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你的设想是什么？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54855" y="2974533"/>
            <a:ext cx="39362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进展如何，遇到哪些问题？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40187" y="3814622"/>
            <a:ext cx="39362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系统在问答效果上有哪些不足？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32175" y="2049694"/>
            <a:ext cx="652843" cy="630942"/>
          </a:xfrm>
          <a:prstGeom prst="roundRect">
            <a:avLst/>
          </a:prstGeom>
          <a:solidFill>
            <a:srgbClr val="0E7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32175" y="2887894"/>
            <a:ext cx="652843" cy="630942"/>
          </a:xfrm>
          <a:prstGeom prst="round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32175" y="3704752"/>
            <a:ext cx="652843" cy="630942"/>
          </a:xfrm>
          <a:prstGeom prst="roundRect">
            <a:avLst/>
          </a:prstGeom>
          <a:solidFill>
            <a:srgbClr val="B9D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32175" y="4542952"/>
            <a:ext cx="652843" cy="630942"/>
          </a:xfrm>
          <a:prstGeom prst="roundRect">
            <a:avLst/>
          </a:prstGeom>
          <a:solidFill>
            <a:srgbClr val="F2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041529" y="3804642"/>
            <a:ext cx="434134" cy="431161"/>
            <a:chOff x="1979613" y="3067051"/>
            <a:chExt cx="231775" cy="230188"/>
          </a:xfrm>
          <a:solidFill>
            <a:schemeClr val="bg1"/>
          </a:solidFill>
        </p:grpSpPr>
        <p:sp>
          <p:nvSpPr>
            <p:cNvPr id="18" name="Freeform 38"/>
            <p:cNvSpPr>
              <a:spLocks noEditPoints="1"/>
            </p:cNvSpPr>
            <p:nvPr/>
          </p:nvSpPr>
          <p:spPr bwMode="auto">
            <a:xfrm>
              <a:off x="1979613" y="3067051"/>
              <a:ext cx="231775" cy="230188"/>
            </a:xfrm>
            <a:custGeom>
              <a:avLst/>
              <a:gdLst>
                <a:gd name="T0" fmla="*/ 61 w 122"/>
                <a:gd name="T1" fmla="*/ 0 h 122"/>
                <a:gd name="T2" fmla="*/ 0 w 122"/>
                <a:gd name="T3" fmla="*/ 61 h 122"/>
                <a:gd name="T4" fmla="*/ 61 w 122"/>
                <a:gd name="T5" fmla="*/ 122 h 122"/>
                <a:gd name="T6" fmla="*/ 122 w 122"/>
                <a:gd name="T7" fmla="*/ 61 h 122"/>
                <a:gd name="T8" fmla="*/ 61 w 122"/>
                <a:gd name="T9" fmla="*/ 0 h 122"/>
                <a:gd name="T10" fmla="*/ 64 w 122"/>
                <a:gd name="T11" fmla="*/ 109 h 122"/>
                <a:gd name="T12" fmla="*/ 64 w 122"/>
                <a:gd name="T13" fmla="*/ 102 h 122"/>
                <a:gd name="T14" fmla="*/ 57 w 122"/>
                <a:gd name="T15" fmla="*/ 102 h 122"/>
                <a:gd name="T16" fmla="*/ 57 w 122"/>
                <a:gd name="T17" fmla="*/ 109 h 122"/>
                <a:gd name="T18" fmla="*/ 29 w 122"/>
                <a:gd name="T19" fmla="*/ 97 h 122"/>
                <a:gd name="T20" fmla="*/ 28 w 122"/>
                <a:gd name="T21" fmla="*/ 97 h 122"/>
                <a:gd name="T22" fmla="*/ 27 w 122"/>
                <a:gd name="T23" fmla="*/ 95 h 122"/>
                <a:gd name="T24" fmla="*/ 25 w 122"/>
                <a:gd name="T25" fmla="*/ 93 h 122"/>
                <a:gd name="T26" fmla="*/ 24 w 122"/>
                <a:gd name="T27" fmla="*/ 93 h 122"/>
                <a:gd name="T28" fmla="*/ 13 w 122"/>
                <a:gd name="T29" fmla="*/ 65 h 122"/>
                <a:gd name="T30" fmla="*/ 20 w 122"/>
                <a:gd name="T31" fmla="*/ 65 h 122"/>
                <a:gd name="T32" fmla="*/ 20 w 122"/>
                <a:gd name="T33" fmla="*/ 58 h 122"/>
                <a:gd name="T34" fmla="*/ 13 w 122"/>
                <a:gd name="T35" fmla="*/ 58 h 122"/>
                <a:gd name="T36" fmla="*/ 57 w 122"/>
                <a:gd name="T37" fmla="*/ 13 h 122"/>
                <a:gd name="T38" fmla="*/ 57 w 122"/>
                <a:gd name="T39" fmla="*/ 20 h 122"/>
                <a:gd name="T40" fmla="*/ 64 w 122"/>
                <a:gd name="T41" fmla="*/ 20 h 122"/>
                <a:gd name="T42" fmla="*/ 64 w 122"/>
                <a:gd name="T43" fmla="*/ 13 h 122"/>
                <a:gd name="T44" fmla="*/ 83 w 122"/>
                <a:gd name="T45" fmla="*/ 18 h 122"/>
                <a:gd name="T46" fmla="*/ 83 w 122"/>
                <a:gd name="T47" fmla="*/ 19 h 122"/>
                <a:gd name="T48" fmla="*/ 86 w 122"/>
                <a:gd name="T49" fmla="*/ 21 h 122"/>
                <a:gd name="T50" fmla="*/ 87 w 122"/>
                <a:gd name="T51" fmla="*/ 21 h 122"/>
                <a:gd name="T52" fmla="*/ 90 w 122"/>
                <a:gd name="T53" fmla="*/ 23 h 122"/>
                <a:gd name="T54" fmla="*/ 91 w 122"/>
                <a:gd name="T55" fmla="*/ 24 h 122"/>
                <a:gd name="T56" fmla="*/ 93 w 122"/>
                <a:gd name="T57" fmla="*/ 26 h 122"/>
                <a:gd name="T58" fmla="*/ 94 w 122"/>
                <a:gd name="T59" fmla="*/ 27 h 122"/>
                <a:gd name="T60" fmla="*/ 96 w 122"/>
                <a:gd name="T61" fmla="*/ 29 h 122"/>
                <a:gd name="T62" fmla="*/ 98 w 122"/>
                <a:gd name="T63" fmla="*/ 31 h 122"/>
                <a:gd name="T64" fmla="*/ 99 w 122"/>
                <a:gd name="T65" fmla="*/ 32 h 122"/>
                <a:gd name="T66" fmla="*/ 101 w 122"/>
                <a:gd name="T67" fmla="*/ 35 h 122"/>
                <a:gd name="T68" fmla="*/ 101 w 122"/>
                <a:gd name="T69" fmla="*/ 36 h 122"/>
                <a:gd name="T70" fmla="*/ 103 w 122"/>
                <a:gd name="T71" fmla="*/ 39 h 122"/>
                <a:gd name="T72" fmla="*/ 103 w 122"/>
                <a:gd name="T73" fmla="*/ 39 h 122"/>
                <a:gd name="T74" fmla="*/ 108 w 122"/>
                <a:gd name="T75" fmla="*/ 58 h 122"/>
                <a:gd name="T76" fmla="*/ 102 w 122"/>
                <a:gd name="T77" fmla="*/ 58 h 122"/>
                <a:gd name="T78" fmla="*/ 102 w 122"/>
                <a:gd name="T79" fmla="*/ 65 h 122"/>
                <a:gd name="T80" fmla="*/ 108 w 122"/>
                <a:gd name="T81" fmla="*/ 65 h 122"/>
                <a:gd name="T82" fmla="*/ 64 w 122"/>
                <a:gd name="T83" fmla="*/ 10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22">
                  <a:moveTo>
                    <a:pt x="61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2"/>
                    <a:pt x="61" y="122"/>
                  </a:cubicBezTo>
                  <a:cubicBezTo>
                    <a:pt x="94" y="122"/>
                    <a:pt x="122" y="95"/>
                    <a:pt x="122" y="61"/>
                  </a:cubicBezTo>
                  <a:cubicBezTo>
                    <a:pt x="122" y="27"/>
                    <a:pt x="94" y="0"/>
                    <a:pt x="61" y="0"/>
                  </a:cubicBezTo>
                  <a:close/>
                  <a:moveTo>
                    <a:pt x="64" y="109"/>
                  </a:moveTo>
                  <a:cubicBezTo>
                    <a:pt x="64" y="102"/>
                    <a:pt x="64" y="102"/>
                    <a:pt x="64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46" y="108"/>
                    <a:pt x="37" y="104"/>
                    <a:pt x="29" y="97"/>
                  </a:cubicBezTo>
                  <a:cubicBezTo>
                    <a:pt x="29" y="97"/>
                    <a:pt x="29" y="97"/>
                    <a:pt x="28" y="97"/>
                  </a:cubicBezTo>
                  <a:cubicBezTo>
                    <a:pt x="28" y="96"/>
                    <a:pt x="27" y="96"/>
                    <a:pt x="27" y="95"/>
                  </a:cubicBezTo>
                  <a:cubicBezTo>
                    <a:pt x="26" y="95"/>
                    <a:pt x="25" y="94"/>
                    <a:pt x="25" y="93"/>
                  </a:cubicBezTo>
                  <a:cubicBezTo>
                    <a:pt x="25" y="93"/>
                    <a:pt x="25" y="93"/>
                    <a:pt x="24" y="93"/>
                  </a:cubicBezTo>
                  <a:cubicBezTo>
                    <a:pt x="18" y="85"/>
                    <a:pt x="13" y="75"/>
                    <a:pt x="13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34"/>
                    <a:pt x="33" y="15"/>
                    <a:pt x="57" y="1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71" y="14"/>
                    <a:pt x="77" y="16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9"/>
                    <a:pt x="85" y="20"/>
                    <a:pt x="86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2"/>
                    <a:pt x="89" y="22"/>
                    <a:pt x="90" y="23"/>
                  </a:cubicBezTo>
                  <a:cubicBezTo>
                    <a:pt x="90" y="23"/>
                    <a:pt x="91" y="24"/>
                    <a:pt x="91" y="24"/>
                  </a:cubicBezTo>
                  <a:cubicBezTo>
                    <a:pt x="92" y="25"/>
                    <a:pt x="92" y="25"/>
                    <a:pt x="93" y="26"/>
                  </a:cubicBezTo>
                  <a:cubicBezTo>
                    <a:pt x="94" y="26"/>
                    <a:pt x="94" y="27"/>
                    <a:pt x="94" y="27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97" y="29"/>
                    <a:pt x="97" y="30"/>
                    <a:pt x="98" y="31"/>
                  </a:cubicBezTo>
                  <a:cubicBezTo>
                    <a:pt x="98" y="31"/>
                    <a:pt x="98" y="32"/>
                    <a:pt x="99" y="32"/>
                  </a:cubicBezTo>
                  <a:cubicBezTo>
                    <a:pt x="99" y="33"/>
                    <a:pt x="100" y="34"/>
                    <a:pt x="101" y="35"/>
                  </a:cubicBezTo>
                  <a:cubicBezTo>
                    <a:pt x="101" y="35"/>
                    <a:pt x="101" y="35"/>
                    <a:pt x="101" y="36"/>
                  </a:cubicBezTo>
                  <a:cubicBezTo>
                    <a:pt x="102" y="37"/>
                    <a:pt x="103" y="38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6" y="45"/>
                    <a:pt x="108" y="51"/>
                    <a:pt x="108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88"/>
                    <a:pt x="88" y="107"/>
                    <a:pt x="6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9"/>
            <p:cNvSpPr>
              <a:spLocks noEditPoints="1"/>
            </p:cNvSpPr>
            <p:nvPr/>
          </p:nvSpPr>
          <p:spPr bwMode="auto">
            <a:xfrm>
              <a:off x="2063750" y="3125788"/>
              <a:ext cx="69850" cy="98425"/>
            </a:xfrm>
            <a:custGeom>
              <a:avLst/>
              <a:gdLst>
                <a:gd name="T0" fmla="*/ 9 w 36"/>
                <a:gd name="T1" fmla="*/ 29 h 52"/>
                <a:gd name="T2" fmla="*/ 9 w 36"/>
                <a:gd name="T3" fmla="*/ 29 h 52"/>
                <a:gd name="T4" fmla="*/ 0 w 36"/>
                <a:gd name="T5" fmla="*/ 52 h 52"/>
                <a:gd name="T6" fmla="*/ 20 w 36"/>
                <a:gd name="T7" fmla="*/ 36 h 52"/>
                <a:gd name="T8" fmla="*/ 20 w 36"/>
                <a:gd name="T9" fmla="*/ 36 h 52"/>
                <a:gd name="T10" fmla="*/ 22 w 36"/>
                <a:gd name="T11" fmla="*/ 32 h 52"/>
                <a:gd name="T12" fmla="*/ 36 w 36"/>
                <a:gd name="T13" fmla="*/ 0 h 52"/>
                <a:gd name="T14" fmla="*/ 11 w 36"/>
                <a:gd name="T15" fmla="*/ 25 h 52"/>
                <a:gd name="T16" fmla="*/ 9 w 36"/>
                <a:gd name="T17" fmla="*/ 29 h 52"/>
                <a:gd name="T18" fmla="*/ 16 w 36"/>
                <a:gd name="T19" fmla="*/ 27 h 52"/>
                <a:gd name="T20" fmla="*/ 19 w 36"/>
                <a:gd name="T21" fmla="*/ 30 h 52"/>
                <a:gd name="T22" fmla="*/ 16 w 36"/>
                <a:gd name="T23" fmla="*/ 33 h 52"/>
                <a:gd name="T24" fmla="*/ 13 w 36"/>
                <a:gd name="T25" fmla="*/ 30 h 52"/>
                <a:gd name="T26" fmla="*/ 16 w 36"/>
                <a:gd name="T2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52">
                  <a:moveTo>
                    <a:pt x="9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9" y="27"/>
                    <a:pt x="9" y="29"/>
                  </a:cubicBezTo>
                  <a:close/>
                  <a:moveTo>
                    <a:pt x="16" y="27"/>
                  </a:moveTo>
                  <a:cubicBezTo>
                    <a:pt x="17" y="27"/>
                    <a:pt x="19" y="28"/>
                    <a:pt x="19" y="30"/>
                  </a:cubicBezTo>
                  <a:cubicBezTo>
                    <a:pt x="19" y="32"/>
                    <a:pt x="17" y="33"/>
                    <a:pt x="16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8"/>
                    <a:pt x="14" y="27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40"/>
            <p:cNvSpPr>
              <a:spLocks noChangeArrowheads="1"/>
            </p:cNvSpPr>
            <p:nvPr/>
          </p:nvSpPr>
          <p:spPr bwMode="auto">
            <a:xfrm>
              <a:off x="2090738" y="31797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79664" y="3031011"/>
            <a:ext cx="357864" cy="344707"/>
            <a:chOff x="4616450" y="1549401"/>
            <a:chExt cx="215900" cy="207963"/>
          </a:xfrm>
          <a:solidFill>
            <a:schemeClr val="bg1"/>
          </a:solidFill>
        </p:grpSpPr>
        <p:sp>
          <p:nvSpPr>
            <p:cNvPr id="22" name="Freeform 6"/>
            <p:cNvSpPr>
              <a:spLocks noEditPoints="1"/>
            </p:cNvSpPr>
            <p:nvPr/>
          </p:nvSpPr>
          <p:spPr bwMode="auto">
            <a:xfrm>
              <a:off x="4616450" y="1549401"/>
              <a:ext cx="215900" cy="207963"/>
            </a:xfrm>
            <a:custGeom>
              <a:avLst/>
              <a:gdLst>
                <a:gd name="T0" fmla="*/ 124 w 133"/>
                <a:gd name="T1" fmla="*/ 0 h 127"/>
                <a:gd name="T2" fmla="*/ 9 w 133"/>
                <a:gd name="T3" fmla="*/ 0 h 127"/>
                <a:gd name="T4" fmla="*/ 0 w 133"/>
                <a:gd name="T5" fmla="*/ 9 h 127"/>
                <a:gd name="T6" fmla="*/ 0 w 133"/>
                <a:gd name="T7" fmla="*/ 91 h 127"/>
                <a:gd name="T8" fmla="*/ 9 w 133"/>
                <a:gd name="T9" fmla="*/ 100 h 127"/>
                <a:gd name="T10" fmla="*/ 53 w 133"/>
                <a:gd name="T11" fmla="*/ 100 h 127"/>
                <a:gd name="T12" fmla="*/ 39 w 133"/>
                <a:gd name="T13" fmla="*/ 118 h 127"/>
                <a:gd name="T14" fmla="*/ 39 w 133"/>
                <a:gd name="T15" fmla="*/ 127 h 127"/>
                <a:gd name="T16" fmla="*/ 53 w 133"/>
                <a:gd name="T17" fmla="*/ 127 h 127"/>
                <a:gd name="T18" fmla="*/ 80 w 133"/>
                <a:gd name="T19" fmla="*/ 127 h 127"/>
                <a:gd name="T20" fmla="*/ 93 w 133"/>
                <a:gd name="T21" fmla="*/ 127 h 127"/>
                <a:gd name="T22" fmla="*/ 93 w 133"/>
                <a:gd name="T23" fmla="*/ 118 h 127"/>
                <a:gd name="T24" fmla="*/ 80 w 133"/>
                <a:gd name="T25" fmla="*/ 100 h 127"/>
                <a:gd name="T26" fmla="*/ 124 w 133"/>
                <a:gd name="T27" fmla="*/ 100 h 127"/>
                <a:gd name="T28" fmla="*/ 133 w 133"/>
                <a:gd name="T29" fmla="*/ 91 h 127"/>
                <a:gd name="T30" fmla="*/ 133 w 133"/>
                <a:gd name="T31" fmla="*/ 9 h 127"/>
                <a:gd name="T32" fmla="*/ 124 w 133"/>
                <a:gd name="T33" fmla="*/ 0 h 127"/>
                <a:gd name="T34" fmla="*/ 59 w 133"/>
                <a:gd name="T35" fmla="*/ 89 h 127"/>
                <a:gd name="T36" fmla="*/ 67 w 133"/>
                <a:gd name="T37" fmla="*/ 82 h 127"/>
                <a:gd name="T38" fmla="*/ 75 w 133"/>
                <a:gd name="T39" fmla="*/ 89 h 127"/>
                <a:gd name="T40" fmla="*/ 67 w 133"/>
                <a:gd name="T41" fmla="*/ 97 h 127"/>
                <a:gd name="T42" fmla="*/ 59 w 133"/>
                <a:gd name="T43" fmla="*/ 89 h 127"/>
                <a:gd name="T44" fmla="*/ 123 w 133"/>
                <a:gd name="T45" fmla="*/ 79 h 127"/>
                <a:gd name="T46" fmla="*/ 9 w 133"/>
                <a:gd name="T47" fmla="*/ 79 h 127"/>
                <a:gd name="T48" fmla="*/ 9 w 133"/>
                <a:gd name="T49" fmla="*/ 10 h 127"/>
                <a:gd name="T50" fmla="*/ 123 w 133"/>
                <a:gd name="T51" fmla="*/ 10 h 127"/>
                <a:gd name="T52" fmla="*/ 123 w 133"/>
                <a:gd name="T53" fmla="*/ 7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" h="127">
                  <a:moveTo>
                    <a:pt x="12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39" y="118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77" y="118"/>
                    <a:pt x="80" y="100"/>
                    <a:pt x="80" y="10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4" y="0"/>
                  </a:cubicBezTo>
                  <a:close/>
                  <a:moveTo>
                    <a:pt x="59" y="89"/>
                  </a:moveTo>
                  <a:cubicBezTo>
                    <a:pt x="59" y="85"/>
                    <a:pt x="63" y="82"/>
                    <a:pt x="67" y="82"/>
                  </a:cubicBezTo>
                  <a:cubicBezTo>
                    <a:pt x="71" y="82"/>
                    <a:pt x="75" y="85"/>
                    <a:pt x="75" y="89"/>
                  </a:cubicBezTo>
                  <a:cubicBezTo>
                    <a:pt x="75" y="93"/>
                    <a:pt x="71" y="97"/>
                    <a:pt x="67" y="97"/>
                  </a:cubicBezTo>
                  <a:cubicBezTo>
                    <a:pt x="63" y="97"/>
                    <a:pt x="59" y="93"/>
                    <a:pt x="59" y="89"/>
                  </a:cubicBezTo>
                  <a:close/>
                  <a:moveTo>
                    <a:pt x="123" y="79"/>
                  </a:moveTo>
                  <a:cubicBezTo>
                    <a:pt x="9" y="79"/>
                    <a:pt x="9" y="79"/>
                    <a:pt x="9" y="7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23" y="10"/>
                    <a:pt x="123" y="10"/>
                    <a:pt x="123" y="10"/>
                  </a:cubicBezTo>
                  <a:lnTo>
                    <a:pt x="123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7"/>
            <p:cNvSpPr>
              <a:spLocks noChangeArrowheads="1"/>
            </p:cNvSpPr>
            <p:nvPr/>
          </p:nvSpPr>
          <p:spPr bwMode="auto">
            <a:xfrm>
              <a:off x="4718050" y="168592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27848" y="2207212"/>
            <a:ext cx="461496" cy="315905"/>
            <a:chOff x="2324100" y="1814513"/>
            <a:chExt cx="266700" cy="182563"/>
          </a:xfrm>
          <a:solidFill>
            <a:schemeClr val="bg1"/>
          </a:solidFill>
        </p:grpSpPr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19934" y="4667919"/>
            <a:ext cx="477325" cy="353575"/>
            <a:chOff x="4598988" y="3619501"/>
            <a:chExt cx="214313" cy="158750"/>
          </a:xfrm>
          <a:solidFill>
            <a:schemeClr val="bg1"/>
          </a:solidFill>
        </p:grpSpPr>
        <p:sp>
          <p:nvSpPr>
            <p:cNvPr id="28" name="Freeform 24"/>
            <p:cNvSpPr>
              <a:spLocks/>
            </p:cNvSpPr>
            <p:nvPr/>
          </p:nvSpPr>
          <p:spPr bwMode="auto">
            <a:xfrm>
              <a:off x="4675188" y="3729038"/>
              <a:ext cx="61913" cy="49213"/>
            </a:xfrm>
            <a:custGeom>
              <a:avLst/>
              <a:gdLst>
                <a:gd name="T0" fmla="*/ 36 w 38"/>
                <a:gd name="T1" fmla="*/ 10 h 30"/>
                <a:gd name="T2" fmla="*/ 1 w 38"/>
                <a:gd name="T3" fmla="*/ 11 h 30"/>
                <a:gd name="T4" fmla="*/ 1 w 38"/>
                <a:gd name="T5" fmla="*/ 13 h 30"/>
                <a:gd name="T6" fmla="*/ 19 w 38"/>
                <a:gd name="T7" fmla="*/ 30 h 30"/>
                <a:gd name="T8" fmla="*/ 36 w 38"/>
                <a:gd name="T9" fmla="*/ 13 h 30"/>
                <a:gd name="T10" fmla="*/ 36 w 38"/>
                <a:gd name="T11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0">
                  <a:moveTo>
                    <a:pt x="36" y="10"/>
                  </a:moveTo>
                  <a:cubicBezTo>
                    <a:pt x="26" y="1"/>
                    <a:pt x="12" y="0"/>
                    <a:pt x="1" y="11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8" y="11"/>
                    <a:pt x="37" y="11"/>
                    <a:pt x="3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auto">
            <a:xfrm>
              <a:off x="4633913" y="3675063"/>
              <a:ext cx="142875" cy="63500"/>
            </a:xfrm>
            <a:custGeom>
              <a:avLst/>
              <a:gdLst>
                <a:gd name="T0" fmla="*/ 87 w 88"/>
                <a:gd name="T1" fmla="*/ 23 h 39"/>
                <a:gd name="T2" fmla="*/ 0 w 88"/>
                <a:gd name="T3" fmla="*/ 24 h 39"/>
                <a:gd name="T4" fmla="*/ 0 w 88"/>
                <a:gd name="T5" fmla="*/ 26 h 39"/>
                <a:gd name="T6" fmla="*/ 13 w 88"/>
                <a:gd name="T7" fmla="*/ 38 h 39"/>
                <a:gd name="T8" fmla="*/ 15 w 88"/>
                <a:gd name="T9" fmla="*/ 38 h 39"/>
                <a:gd name="T10" fmla="*/ 73 w 88"/>
                <a:gd name="T11" fmla="*/ 38 h 39"/>
                <a:gd name="T12" fmla="*/ 75 w 88"/>
                <a:gd name="T13" fmla="*/ 38 h 39"/>
                <a:gd name="T14" fmla="*/ 87 w 88"/>
                <a:gd name="T15" fmla="*/ 26 h 39"/>
                <a:gd name="T16" fmla="*/ 87 w 88"/>
                <a:gd name="T17" fmla="*/ 26 h 39"/>
                <a:gd name="T18" fmla="*/ 87 w 88"/>
                <a:gd name="T19" fmla="*/ 24 h 39"/>
                <a:gd name="T20" fmla="*/ 87 w 88"/>
                <a:gd name="T21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39">
                  <a:moveTo>
                    <a:pt x="87" y="23"/>
                  </a:moveTo>
                  <a:cubicBezTo>
                    <a:pt x="63" y="0"/>
                    <a:pt x="24" y="0"/>
                    <a:pt x="0" y="24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4" y="39"/>
                    <a:pt x="15" y="38"/>
                  </a:cubicBezTo>
                  <a:cubicBezTo>
                    <a:pt x="31" y="22"/>
                    <a:pt x="57" y="22"/>
                    <a:pt x="73" y="38"/>
                  </a:cubicBezTo>
                  <a:cubicBezTo>
                    <a:pt x="73" y="39"/>
                    <a:pt x="74" y="39"/>
                    <a:pt x="75" y="38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8" y="25"/>
                    <a:pt x="88" y="24"/>
                    <a:pt x="87" y="24"/>
                  </a:cubicBezTo>
                  <a:lnTo>
                    <a:pt x="87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4598988" y="3619501"/>
              <a:ext cx="214313" cy="82550"/>
            </a:xfrm>
            <a:custGeom>
              <a:avLst/>
              <a:gdLst>
                <a:gd name="T0" fmla="*/ 131 w 132"/>
                <a:gd name="T1" fmla="*/ 36 h 51"/>
                <a:gd name="T2" fmla="*/ 131 w 132"/>
                <a:gd name="T3" fmla="*/ 36 h 51"/>
                <a:gd name="T4" fmla="*/ 1 w 132"/>
                <a:gd name="T5" fmla="*/ 36 h 51"/>
                <a:gd name="T6" fmla="*/ 1 w 132"/>
                <a:gd name="T7" fmla="*/ 38 h 51"/>
                <a:gd name="T8" fmla="*/ 13 w 132"/>
                <a:gd name="T9" fmla="*/ 51 h 51"/>
                <a:gd name="T10" fmla="*/ 16 w 132"/>
                <a:gd name="T11" fmla="*/ 51 h 51"/>
                <a:gd name="T12" fmla="*/ 116 w 132"/>
                <a:gd name="T13" fmla="*/ 51 h 51"/>
                <a:gd name="T14" fmla="*/ 118 w 132"/>
                <a:gd name="T15" fmla="*/ 51 h 51"/>
                <a:gd name="T16" fmla="*/ 131 w 132"/>
                <a:gd name="T17" fmla="*/ 38 h 51"/>
                <a:gd name="T18" fmla="*/ 131 w 132"/>
                <a:gd name="T19" fmla="*/ 38 h 51"/>
                <a:gd name="T20" fmla="*/ 131 w 132"/>
                <a:gd name="T21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51">
                  <a:moveTo>
                    <a:pt x="131" y="36"/>
                  </a:moveTo>
                  <a:cubicBezTo>
                    <a:pt x="131" y="36"/>
                    <a:pt x="131" y="36"/>
                    <a:pt x="131" y="36"/>
                  </a:cubicBezTo>
                  <a:cubicBezTo>
                    <a:pt x="95" y="0"/>
                    <a:pt x="36" y="0"/>
                    <a:pt x="1" y="36"/>
                  </a:cubicBezTo>
                  <a:cubicBezTo>
                    <a:pt x="0" y="37"/>
                    <a:pt x="0" y="37"/>
                    <a:pt x="1" y="38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5" y="51"/>
                    <a:pt x="16" y="51"/>
                  </a:cubicBezTo>
                  <a:cubicBezTo>
                    <a:pt x="43" y="23"/>
                    <a:pt x="88" y="23"/>
                    <a:pt x="116" y="51"/>
                  </a:cubicBezTo>
                  <a:cubicBezTo>
                    <a:pt x="117" y="51"/>
                    <a:pt x="118" y="51"/>
                    <a:pt x="118" y="51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2" y="37"/>
                    <a:pt x="132" y="37"/>
                    <a:pt x="1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Rectangle 9"/>
          <p:cNvSpPr/>
          <p:nvPr/>
        </p:nvSpPr>
        <p:spPr>
          <a:xfrm>
            <a:off x="1633655" y="4654711"/>
            <a:ext cx="44909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是否问答对足够多就可以解决问题？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340023"/>
      </p:ext>
    </p:extLst>
  </p:cSld>
  <p:clrMapOvr>
    <a:masterClrMapping/>
  </p:clrMapOvr>
  <p:transition spd="slow" advClick="0" advTm="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267200" y="1828800"/>
            <a:ext cx="1828800" cy="1768407"/>
            <a:chOff x="2438400" y="1168566"/>
            <a:chExt cx="2667000" cy="2578927"/>
          </a:xfrm>
        </p:grpSpPr>
        <p:sp>
          <p:nvSpPr>
            <p:cNvPr id="3" name="Rounded Rectangle 2"/>
            <p:cNvSpPr/>
            <p:nvPr/>
          </p:nvSpPr>
          <p:spPr>
            <a:xfrm>
              <a:off x="2438400" y="1168567"/>
              <a:ext cx="1295400" cy="1251943"/>
            </a:xfrm>
            <a:prstGeom prst="roundRect">
              <a:avLst/>
            </a:prstGeom>
            <a:solidFill>
              <a:srgbClr val="0E7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3810000" y="1168566"/>
              <a:ext cx="1295400" cy="1251943"/>
            </a:xfrm>
            <a:prstGeom prst="roundRect">
              <a:avLst/>
            </a:prstGeom>
            <a:solidFill>
              <a:srgbClr val="45C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438400" y="2495550"/>
              <a:ext cx="1295400" cy="1251943"/>
            </a:xfrm>
            <a:prstGeom prst="roundRect">
              <a:avLst/>
            </a:prstGeom>
            <a:solidFill>
              <a:srgbClr val="B9D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810000" y="2495550"/>
              <a:ext cx="1295400" cy="1251943"/>
            </a:xfrm>
            <a:prstGeom prst="roundRect">
              <a:avLst/>
            </a:prstGeom>
            <a:solidFill>
              <a:srgbClr val="F268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32706" y="3688416"/>
            <a:ext cx="1463862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32"/>
            <a:r>
              <a:rPr lang="en-CA" sz="3600" b="1" spc="-150" dirty="0">
                <a:solidFill>
                  <a:srgbClr val="45C1A4"/>
                </a:solidFill>
                <a:ea typeface="Open Sans" pitchFamily="34" charset="0"/>
                <a:cs typeface="Open Sans" pitchFamily="34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57150977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3457805" y="603866"/>
            <a:ext cx="2304477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32"/>
            <a:r>
              <a:rPr lang="zh-CN" altLang="en-US" sz="3600" b="1" spc="-150" dirty="0">
                <a:ea typeface="Open Sans" pitchFamily="34" charset="0"/>
                <a:cs typeface="Open Sans" pitchFamily="34" charset="0"/>
              </a:rPr>
              <a:t>考核和要求</a:t>
            </a:r>
            <a:endParaRPr lang="en-CA" sz="3600" b="1" spc="-150" dirty="0"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61A1674-81B1-4552-85EC-F21A7D72F405}"/>
              </a:ext>
            </a:extLst>
          </p:cNvPr>
          <p:cNvGrpSpPr/>
          <p:nvPr/>
        </p:nvGrpSpPr>
        <p:grpSpPr>
          <a:xfrm>
            <a:off x="914400" y="1524000"/>
            <a:ext cx="6998350" cy="630942"/>
            <a:chOff x="1536050" y="1892633"/>
            <a:chExt cx="6998350" cy="6309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76141F1-8750-447F-8B39-AB6D62504F74}"/>
                </a:ext>
              </a:extLst>
            </p:cNvPr>
            <p:cNvSpPr/>
            <p:nvPr/>
          </p:nvSpPr>
          <p:spPr>
            <a:xfrm>
              <a:off x="2422178" y="1892633"/>
              <a:ext cx="6112222" cy="566753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440692" y="2021177"/>
              <a:ext cx="50677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0E7FB7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算法类平时作业每位同学单独实现和提交</a:t>
              </a:r>
              <a:endParaRPr lang="en-US" altLang="zh-CN" sz="2000" b="1" dirty="0">
                <a:solidFill>
                  <a:srgbClr val="0E7FB7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536050" y="1892633"/>
              <a:ext cx="652843" cy="630942"/>
            </a:xfrm>
            <a:prstGeom prst="roundRect">
              <a:avLst/>
            </a:prstGeom>
            <a:solidFill>
              <a:srgbClr val="0E7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713285" y="2036054"/>
              <a:ext cx="313006" cy="304372"/>
              <a:chOff x="390525" y="2455863"/>
              <a:chExt cx="230188" cy="223838"/>
            </a:xfrm>
            <a:solidFill>
              <a:schemeClr val="bg1"/>
            </a:solidFill>
          </p:grpSpPr>
          <p:sp>
            <p:nvSpPr>
              <p:cNvPr id="25" name="Freeform 41"/>
              <p:cNvSpPr>
                <a:spLocks noEditPoints="1"/>
              </p:cNvSpPr>
              <p:nvPr/>
            </p:nvSpPr>
            <p:spPr bwMode="auto">
              <a:xfrm>
                <a:off x="498475" y="2559051"/>
                <a:ext cx="122238" cy="120650"/>
              </a:xfrm>
              <a:custGeom>
                <a:avLst/>
                <a:gdLst>
                  <a:gd name="T0" fmla="*/ 57 w 64"/>
                  <a:gd name="T1" fmla="*/ 34 h 63"/>
                  <a:gd name="T2" fmla="*/ 30 w 64"/>
                  <a:gd name="T3" fmla="*/ 7 h 63"/>
                  <a:gd name="T4" fmla="*/ 14 w 64"/>
                  <a:gd name="T5" fmla="*/ 3 h 63"/>
                  <a:gd name="T6" fmla="*/ 11 w 64"/>
                  <a:gd name="T7" fmla="*/ 0 h 63"/>
                  <a:gd name="T8" fmla="*/ 8 w 64"/>
                  <a:gd name="T9" fmla="*/ 4 h 63"/>
                  <a:gd name="T10" fmla="*/ 3 w 64"/>
                  <a:gd name="T11" fmla="*/ 5 h 63"/>
                  <a:gd name="T12" fmla="*/ 2 w 64"/>
                  <a:gd name="T13" fmla="*/ 9 h 63"/>
                  <a:gd name="T14" fmla="*/ 0 w 64"/>
                  <a:gd name="T15" fmla="*/ 11 h 63"/>
                  <a:gd name="T16" fmla="*/ 3 w 64"/>
                  <a:gd name="T17" fmla="*/ 15 h 63"/>
                  <a:gd name="T18" fmla="*/ 7 w 64"/>
                  <a:gd name="T19" fmla="*/ 30 h 63"/>
                  <a:gd name="T20" fmla="*/ 34 w 64"/>
                  <a:gd name="T21" fmla="*/ 57 h 63"/>
                  <a:gd name="T22" fmla="*/ 57 w 64"/>
                  <a:gd name="T23" fmla="*/ 57 h 63"/>
                  <a:gd name="T24" fmla="*/ 57 w 64"/>
                  <a:gd name="T25" fmla="*/ 34 h 63"/>
                  <a:gd name="T26" fmla="*/ 52 w 64"/>
                  <a:gd name="T27" fmla="*/ 52 h 63"/>
                  <a:gd name="T28" fmla="*/ 37 w 64"/>
                  <a:gd name="T29" fmla="*/ 52 h 63"/>
                  <a:gd name="T30" fmla="*/ 13 w 64"/>
                  <a:gd name="T31" fmla="*/ 28 h 63"/>
                  <a:gd name="T32" fmla="*/ 9 w 64"/>
                  <a:gd name="T33" fmla="*/ 21 h 63"/>
                  <a:gd name="T34" fmla="*/ 14 w 64"/>
                  <a:gd name="T35" fmla="*/ 25 h 63"/>
                  <a:gd name="T36" fmla="*/ 25 w 64"/>
                  <a:gd name="T37" fmla="*/ 25 h 63"/>
                  <a:gd name="T38" fmla="*/ 25 w 64"/>
                  <a:gd name="T39" fmla="*/ 14 h 63"/>
                  <a:gd name="T40" fmla="*/ 20 w 64"/>
                  <a:gd name="T41" fmla="*/ 9 h 63"/>
                  <a:gd name="T42" fmla="*/ 28 w 64"/>
                  <a:gd name="T43" fmla="*/ 12 h 63"/>
                  <a:gd name="T44" fmla="*/ 52 w 64"/>
                  <a:gd name="T45" fmla="*/ 36 h 63"/>
                  <a:gd name="T46" fmla="*/ 52 w 64"/>
                  <a:gd name="T47" fmla="*/ 5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4" h="63">
                    <a:moveTo>
                      <a:pt x="57" y="34"/>
                    </a:moveTo>
                    <a:cubicBezTo>
                      <a:pt x="30" y="7"/>
                      <a:pt x="30" y="7"/>
                      <a:pt x="30" y="7"/>
                    </a:cubicBezTo>
                    <a:cubicBezTo>
                      <a:pt x="26" y="3"/>
                      <a:pt x="20" y="1"/>
                      <a:pt x="14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2" y="20"/>
                      <a:pt x="3" y="26"/>
                      <a:pt x="7" y="30"/>
                    </a:cubicBezTo>
                    <a:cubicBezTo>
                      <a:pt x="34" y="57"/>
                      <a:pt x="34" y="57"/>
                      <a:pt x="34" y="57"/>
                    </a:cubicBezTo>
                    <a:cubicBezTo>
                      <a:pt x="41" y="63"/>
                      <a:pt x="51" y="63"/>
                      <a:pt x="57" y="57"/>
                    </a:cubicBezTo>
                    <a:cubicBezTo>
                      <a:pt x="64" y="51"/>
                      <a:pt x="64" y="40"/>
                      <a:pt x="57" y="34"/>
                    </a:cubicBezTo>
                    <a:close/>
                    <a:moveTo>
                      <a:pt x="52" y="52"/>
                    </a:moveTo>
                    <a:cubicBezTo>
                      <a:pt x="48" y="56"/>
                      <a:pt x="41" y="56"/>
                      <a:pt x="37" y="5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1" y="26"/>
                      <a:pt x="10" y="23"/>
                      <a:pt x="9" y="21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8"/>
                      <a:pt x="22" y="28"/>
                      <a:pt x="25" y="25"/>
                    </a:cubicBezTo>
                    <a:cubicBezTo>
                      <a:pt x="28" y="22"/>
                      <a:pt x="28" y="17"/>
                      <a:pt x="25" y="14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9"/>
                      <a:pt x="26" y="10"/>
                      <a:pt x="28" y="12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6" y="41"/>
                      <a:pt x="57" y="48"/>
                      <a:pt x="52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42"/>
              <p:cNvSpPr>
                <a:spLocks noEditPoints="1"/>
              </p:cNvSpPr>
              <p:nvPr/>
            </p:nvSpPr>
            <p:spPr bwMode="auto">
              <a:xfrm>
                <a:off x="390525" y="2455863"/>
                <a:ext cx="123825" cy="117475"/>
              </a:xfrm>
              <a:custGeom>
                <a:avLst/>
                <a:gdLst>
                  <a:gd name="T0" fmla="*/ 50 w 65"/>
                  <a:gd name="T1" fmla="*/ 60 h 62"/>
                  <a:gd name="T2" fmla="*/ 53 w 65"/>
                  <a:gd name="T3" fmla="*/ 62 h 62"/>
                  <a:gd name="T4" fmla="*/ 58 w 65"/>
                  <a:gd name="T5" fmla="*/ 60 h 62"/>
                  <a:gd name="T6" fmla="*/ 60 w 65"/>
                  <a:gd name="T7" fmla="*/ 57 h 62"/>
                  <a:gd name="T8" fmla="*/ 63 w 65"/>
                  <a:gd name="T9" fmla="*/ 57 h 62"/>
                  <a:gd name="T10" fmla="*/ 65 w 65"/>
                  <a:gd name="T11" fmla="*/ 52 h 62"/>
                  <a:gd name="T12" fmla="*/ 61 w 65"/>
                  <a:gd name="T13" fmla="*/ 48 h 62"/>
                  <a:gd name="T14" fmla="*/ 56 w 65"/>
                  <a:gd name="T15" fmla="*/ 33 h 62"/>
                  <a:gd name="T16" fmla="*/ 29 w 65"/>
                  <a:gd name="T17" fmla="*/ 6 h 62"/>
                  <a:gd name="T18" fmla="*/ 6 w 65"/>
                  <a:gd name="T19" fmla="*/ 6 h 62"/>
                  <a:gd name="T20" fmla="*/ 6 w 65"/>
                  <a:gd name="T21" fmla="*/ 29 h 62"/>
                  <a:gd name="T22" fmla="*/ 33 w 65"/>
                  <a:gd name="T23" fmla="*/ 56 h 62"/>
                  <a:gd name="T24" fmla="*/ 50 w 65"/>
                  <a:gd name="T25" fmla="*/ 60 h 62"/>
                  <a:gd name="T26" fmla="*/ 12 w 65"/>
                  <a:gd name="T27" fmla="*/ 27 h 62"/>
                  <a:gd name="T28" fmla="*/ 11 w 65"/>
                  <a:gd name="T29" fmla="*/ 11 h 62"/>
                  <a:gd name="T30" fmla="*/ 27 w 65"/>
                  <a:gd name="T31" fmla="*/ 12 h 62"/>
                  <a:gd name="T32" fmla="*/ 51 w 65"/>
                  <a:gd name="T33" fmla="*/ 36 h 62"/>
                  <a:gd name="T34" fmla="*/ 54 w 65"/>
                  <a:gd name="T35" fmla="*/ 41 h 62"/>
                  <a:gd name="T36" fmla="*/ 43 w 65"/>
                  <a:gd name="T37" fmla="*/ 42 h 62"/>
                  <a:gd name="T38" fmla="*/ 43 w 65"/>
                  <a:gd name="T39" fmla="*/ 53 h 62"/>
                  <a:gd name="T40" fmla="*/ 45 w 65"/>
                  <a:gd name="T41" fmla="*/ 54 h 62"/>
                  <a:gd name="T42" fmla="*/ 36 w 65"/>
                  <a:gd name="T43" fmla="*/ 51 h 62"/>
                  <a:gd name="T44" fmla="*/ 12 w 65"/>
                  <a:gd name="T4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5" h="62">
                    <a:moveTo>
                      <a:pt x="50" y="60"/>
                    </a:moveTo>
                    <a:cubicBezTo>
                      <a:pt x="53" y="62"/>
                      <a:pt x="53" y="62"/>
                      <a:pt x="53" y="62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5" y="52"/>
                      <a:pt x="65" y="52"/>
                      <a:pt x="65" y="52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2" y="43"/>
                      <a:pt x="60" y="37"/>
                      <a:pt x="56" y="33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3" y="0"/>
                      <a:pt x="13" y="0"/>
                      <a:pt x="6" y="6"/>
                    </a:cubicBezTo>
                    <a:cubicBezTo>
                      <a:pt x="0" y="13"/>
                      <a:pt x="0" y="23"/>
                      <a:pt x="6" y="29"/>
                    </a:cubicBezTo>
                    <a:cubicBezTo>
                      <a:pt x="33" y="56"/>
                      <a:pt x="33" y="56"/>
                      <a:pt x="33" y="56"/>
                    </a:cubicBezTo>
                    <a:cubicBezTo>
                      <a:pt x="38" y="61"/>
                      <a:pt x="45" y="62"/>
                      <a:pt x="50" y="60"/>
                    </a:cubicBezTo>
                    <a:close/>
                    <a:moveTo>
                      <a:pt x="12" y="27"/>
                    </a:moveTo>
                    <a:cubicBezTo>
                      <a:pt x="7" y="22"/>
                      <a:pt x="7" y="15"/>
                      <a:pt x="11" y="11"/>
                    </a:cubicBezTo>
                    <a:cubicBezTo>
                      <a:pt x="15" y="7"/>
                      <a:pt x="22" y="7"/>
                      <a:pt x="27" y="12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3" y="37"/>
                      <a:pt x="54" y="39"/>
                      <a:pt x="54" y="41"/>
                    </a:cubicBezTo>
                    <a:cubicBezTo>
                      <a:pt x="51" y="39"/>
                      <a:pt x="46" y="39"/>
                      <a:pt x="43" y="42"/>
                    </a:cubicBezTo>
                    <a:cubicBezTo>
                      <a:pt x="40" y="45"/>
                      <a:pt x="40" y="50"/>
                      <a:pt x="43" y="53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2" y="54"/>
                      <a:pt x="38" y="53"/>
                      <a:pt x="36" y="51"/>
                    </a:cubicBezTo>
                    <a:lnTo>
                      <a:pt x="1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Rectangle 43"/>
              <p:cNvSpPr>
                <a:spLocks noChangeArrowheads="1"/>
              </p:cNvSpPr>
              <p:nvPr/>
            </p:nvSpPr>
            <p:spPr bwMode="auto">
              <a:xfrm>
                <a:off x="517525" y="2525713"/>
                <a:ext cx="63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Rectangle 44"/>
              <p:cNvSpPr>
                <a:spLocks noChangeArrowheads="1"/>
              </p:cNvSpPr>
              <p:nvPr/>
            </p:nvSpPr>
            <p:spPr bwMode="auto">
              <a:xfrm>
                <a:off x="525463" y="2549526"/>
                <a:ext cx="23813" cy="4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Rectangle 45"/>
              <p:cNvSpPr>
                <a:spLocks noChangeArrowheads="1"/>
              </p:cNvSpPr>
              <p:nvPr/>
            </p:nvSpPr>
            <p:spPr bwMode="auto">
              <a:xfrm>
                <a:off x="488950" y="2584451"/>
                <a:ext cx="63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Rectangle 46"/>
              <p:cNvSpPr>
                <a:spLocks noChangeArrowheads="1"/>
              </p:cNvSpPr>
              <p:nvPr/>
            </p:nvSpPr>
            <p:spPr bwMode="auto">
              <a:xfrm>
                <a:off x="465138" y="2578101"/>
                <a:ext cx="22225" cy="63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BF2B93F-7EF6-4C78-B629-0A73FFCED668}"/>
              </a:ext>
            </a:extLst>
          </p:cNvPr>
          <p:cNvGrpSpPr/>
          <p:nvPr/>
        </p:nvGrpSpPr>
        <p:grpSpPr>
          <a:xfrm>
            <a:off x="853556" y="2356263"/>
            <a:ext cx="7059194" cy="1851490"/>
            <a:chOff x="1475206" y="2724896"/>
            <a:chExt cx="7059194" cy="1851490"/>
          </a:xfrm>
        </p:grpSpPr>
        <p:sp>
          <p:nvSpPr>
            <p:cNvPr id="9" name="Rectangle 8"/>
            <p:cNvSpPr/>
            <p:nvPr/>
          </p:nvSpPr>
          <p:spPr>
            <a:xfrm>
              <a:off x="2440692" y="3737701"/>
              <a:ext cx="595335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45C1A4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每组设组长，合理分工，每人要工作量均等，分数一致，或者组内设置比例</a:t>
              </a:r>
              <a:endParaRPr lang="en-US" altLang="zh-CN" sz="2000" b="1" dirty="0">
                <a:solidFill>
                  <a:srgbClr val="45C1A4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475206" y="3199471"/>
              <a:ext cx="652843" cy="630942"/>
            </a:xfrm>
            <a:prstGeom prst="roundRect">
              <a:avLst/>
            </a:prstGeom>
            <a:solidFill>
              <a:srgbClr val="45C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58"/>
            <p:cNvSpPr>
              <a:spLocks/>
            </p:cNvSpPr>
            <p:nvPr/>
          </p:nvSpPr>
          <p:spPr bwMode="auto">
            <a:xfrm>
              <a:off x="1616974" y="3344041"/>
              <a:ext cx="367531" cy="380976"/>
            </a:xfrm>
            <a:custGeom>
              <a:avLst/>
              <a:gdLst>
                <a:gd name="T0" fmla="*/ 99 w 137"/>
                <a:gd name="T1" fmla="*/ 57 h 142"/>
                <a:gd name="T2" fmla="*/ 137 w 137"/>
                <a:gd name="T3" fmla="*/ 57 h 142"/>
                <a:gd name="T4" fmla="*/ 76 w 137"/>
                <a:gd name="T5" fmla="*/ 4 h 142"/>
                <a:gd name="T6" fmla="*/ 69 w 137"/>
                <a:gd name="T7" fmla="*/ 0 h 142"/>
                <a:gd name="T8" fmla="*/ 62 w 137"/>
                <a:gd name="T9" fmla="*/ 4 h 142"/>
                <a:gd name="T10" fmla="*/ 0 w 137"/>
                <a:gd name="T11" fmla="*/ 57 h 142"/>
                <a:gd name="T12" fmla="*/ 39 w 137"/>
                <a:gd name="T13" fmla="*/ 57 h 142"/>
                <a:gd name="T14" fmla="*/ 62 w 137"/>
                <a:gd name="T15" fmla="*/ 5 h 142"/>
                <a:gd name="T16" fmla="*/ 62 w 137"/>
                <a:gd name="T17" fmla="*/ 6 h 142"/>
                <a:gd name="T18" fmla="*/ 44 w 137"/>
                <a:gd name="T19" fmla="*/ 57 h 142"/>
                <a:gd name="T20" fmla="*/ 64 w 137"/>
                <a:gd name="T21" fmla="*/ 57 h 142"/>
                <a:gd name="T22" fmla="*/ 64 w 137"/>
                <a:gd name="T23" fmla="*/ 123 h 142"/>
                <a:gd name="T24" fmla="*/ 64 w 137"/>
                <a:gd name="T25" fmla="*/ 125 h 142"/>
                <a:gd name="T26" fmla="*/ 64 w 137"/>
                <a:gd name="T27" fmla="*/ 130 h 142"/>
                <a:gd name="T28" fmla="*/ 76 w 137"/>
                <a:gd name="T29" fmla="*/ 142 h 142"/>
                <a:gd name="T30" fmla="*/ 88 w 137"/>
                <a:gd name="T31" fmla="*/ 130 h 142"/>
                <a:gd name="T32" fmla="*/ 88 w 137"/>
                <a:gd name="T33" fmla="*/ 125 h 142"/>
                <a:gd name="T34" fmla="*/ 79 w 137"/>
                <a:gd name="T35" fmla="*/ 125 h 142"/>
                <a:gd name="T36" fmla="*/ 79 w 137"/>
                <a:gd name="T37" fmla="*/ 127 h 142"/>
                <a:gd name="T38" fmla="*/ 79 w 137"/>
                <a:gd name="T39" fmla="*/ 130 h 142"/>
                <a:gd name="T40" fmla="*/ 76 w 137"/>
                <a:gd name="T41" fmla="*/ 134 h 142"/>
                <a:gd name="T42" fmla="*/ 72 w 137"/>
                <a:gd name="T43" fmla="*/ 130 h 142"/>
                <a:gd name="T44" fmla="*/ 72 w 137"/>
                <a:gd name="T45" fmla="*/ 127 h 142"/>
                <a:gd name="T46" fmla="*/ 72 w 137"/>
                <a:gd name="T47" fmla="*/ 125 h 142"/>
                <a:gd name="T48" fmla="*/ 72 w 137"/>
                <a:gd name="T49" fmla="*/ 112 h 142"/>
                <a:gd name="T50" fmla="*/ 72 w 137"/>
                <a:gd name="T51" fmla="*/ 57 h 142"/>
                <a:gd name="T52" fmla="*/ 94 w 137"/>
                <a:gd name="T53" fmla="*/ 57 h 142"/>
                <a:gd name="T54" fmla="*/ 76 w 137"/>
                <a:gd name="T55" fmla="*/ 6 h 142"/>
                <a:gd name="T56" fmla="*/ 76 w 137"/>
                <a:gd name="T57" fmla="*/ 5 h 142"/>
                <a:gd name="T58" fmla="*/ 99 w 137"/>
                <a:gd name="T59" fmla="*/ 57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7" h="142">
                  <a:moveTo>
                    <a:pt x="99" y="57"/>
                  </a:moveTo>
                  <a:cubicBezTo>
                    <a:pt x="137" y="57"/>
                    <a:pt x="137" y="57"/>
                    <a:pt x="137" y="57"/>
                  </a:cubicBezTo>
                  <a:cubicBezTo>
                    <a:pt x="130" y="29"/>
                    <a:pt x="105" y="7"/>
                    <a:pt x="76" y="4"/>
                  </a:cubicBezTo>
                  <a:cubicBezTo>
                    <a:pt x="74" y="2"/>
                    <a:pt x="72" y="0"/>
                    <a:pt x="69" y="0"/>
                  </a:cubicBezTo>
                  <a:cubicBezTo>
                    <a:pt x="66" y="0"/>
                    <a:pt x="64" y="2"/>
                    <a:pt x="62" y="4"/>
                  </a:cubicBezTo>
                  <a:cubicBezTo>
                    <a:pt x="32" y="7"/>
                    <a:pt x="7" y="28"/>
                    <a:pt x="0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24"/>
                    <a:pt x="58" y="8"/>
                    <a:pt x="62" y="5"/>
                  </a:cubicBezTo>
                  <a:cubicBezTo>
                    <a:pt x="62" y="5"/>
                    <a:pt x="62" y="5"/>
                    <a:pt x="62" y="6"/>
                  </a:cubicBezTo>
                  <a:cubicBezTo>
                    <a:pt x="41" y="32"/>
                    <a:pt x="44" y="57"/>
                    <a:pt x="44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7"/>
                    <a:pt x="69" y="142"/>
                    <a:pt x="76" y="142"/>
                  </a:cubicBezTo>
                  <a:cubicBezTo>
                    <a:pt x="82" y="142"/>
                    <a:pt x="88" y="137"/>
                    <a:pt x="88" y="130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9" y="132"/>
                    <a:pt x="78" y="134"/>
                    <a:pt x="76" y="134"/>
                  </a:cubicBezTo>
                  <a:cubicBezTo>
                    <a:pt x="74" y="134"/>
                    <a:pt x="72" y="132"/>
                    <a:pt x="72" y="130"/>
                  </a:cubicBezTo>
                  <a:cubicBezTo>
                    <a:pt x="72" y="127"/>
                    <a:pt x="72" y="127"/>
                    <a:pt x="72" y="127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2" y="112"/>
                    <a:pt x="72" y="112"/>
                    <a:pt x="72" y="112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4" y="57"/>
                    <a:pt x="97" y="32"/>
                    <a:pt x="76" y="6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80" y="8"/>
                    <a:pt x="99" y="24"/>
                    <a:pt x="99" y="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9AA2E47-2780-4362-9718-1EA89F9F5ECC}"/>
                </a:ext>
              </a:extLst>
            </p:cNvPr>
            <p:cNvSpPr/>
            <p:nvPr/>
          </p:nvSpPr>
          <p:spPr>
            <a:xfrm>
              <a:off x="2440692" y="3199471"/>
              <a:ext cx="4075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0E7FB7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分为</a:t>
              </a:r>
              <a:r>
                <a:rPr lang="en-US" altLang="zh-CN" b="1" dirty="0">
                  <a:solidFill>
                    <a:srgbClr val="0E7FB7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10 </a:t>
              </a:r>
              <a:r>
                <a:rPr lang="zh-CN" altLang="en-US" b="1" dirty="0">
                  <a:solidFill>
                    <a:srgbClr val="0E7FB7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组，每组</a:t>
              </a:r>
              <a:r>
                <a:rPr lang="en-US" altLang="zh-CN" b="1" dirty="0">
                  <a:solidFill>
                    <a:srgbClr val="0E7FB7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5-6</a:t>
              </a:r>
              <a:r>
                <a:rPr lang="zh-CN" altLang="en-US" b="1" dirty="0">
                  <a:solidFill>
                    <a:srgbClr val="0E7FB7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人，每组分工合作</a:t>
              </a:r>
              <a:endParaRPr lang="zh-CN" altLang="en-US" dirty="0"/>
            </a:p>
          </p:txBody>
        </p:sp>
        <p:sp>
          <p:nvSpPr>
            <p:cNvPr id="32" name="Rectangle 7">
              <a:extLst>
                <a:ext uri="{FF2B5EF4-FFF2-40B4-BE49-F238E27FC236}">
                  <a16:creationId xmlns:a16="http://schemas.microsoft.com/office/drawing/2014/main" id="{524EE072-3880-4F11-8695-30BC16B57E05}"/>
                </a:ext>
              </a:extLst>
            </p:cNvPr>
            <p:cNvSpPr/>
            <p:nvPr/>
          </p:nvSpPr>
          <p:spPr>
            <a:xfrm>
              <a:off x="2440692" y="2759034"/>
              <a:ext cx="458867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0E7FB7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小组合作作品和报告</a:t>
              </a:r>
              <a:endParaRPr lang="en-US" altLang="zh-CN" sz="2000" b="1" dirty="0">
                <a:solidFill>
                  <a:srgbClr val="0E7FB7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9E5E9E5-46E9-4183-BA18-F5F73F2AF016}"/>
                </a:ext>
              </a:extLst>
            </p:cNvPr>
            <p:cNvSpPr/>
            <p:nvPr/>
          </p:nvSpPr>
          <p:spPr>
            <a:xfrm>
              <a:off x="2422178" y="2724896"/>
              <a:ext cx="6112222" cy="185149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6F451E8-43C4-4617-87AD-2D4DEE85B070}"/>
              </a:ext>
            </a:extLst>
          </p:cNvPr>
          <p:cNvGrpSpPr/>
          <p:nvPr/>
        </p:nvGrpSpPr>
        <p:grpSpPr>
          <a:xfrm>
            <a:off x="1179978" y="4388722"/>
            <a:ext cx="6732772" cy="814479"/>
            <a:chOff x="1801628" y="4757355"/>
            <a:chExt cx="6732772" cy="566753"/>
          </a:xfrm>
        </p:grpSpPr>
        <p:sp>
          <p:nvSpPr>
            <p:cNvPr id="23" name="Oval 7"/>
            <p:cNvSpPr>
              <a:spLocks noChangeArrowheads="1"/>
            </p:cNvSpPr>
            <p:nvPr/>
          </p:nvSpPr>
          <p:spPr bwMode="auto">
            <a:xfrm>
              <a:off x="1801628" y="5079172"/>
              <a:ext cx="31203" cy="343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9"/>
            <p:cNvSpPr/>
            <p:nvPr/>
          </p:nvSpPr>
          <p:spPr>
            <a:xfrm>
              <a:off x="2440692" y="4813467"/>
              <a:ext cx="60295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2000" b="1" dirty="0">
                <a:solidFill>
                  <a:srgbClr val="92D050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83BC32A-5C1C-49AF-A265-9E901FC22B09}"/>
                </a:ext>
              </a:extLst>
            </p:cNvPr>
            <p:cNvSpPr/>
            <p:nvPr/>
          </p:nvSpPr>
          <p:spPr>
            <a:xfrm>
              <a:off x="2422178" y="4757355"/>
              <a:ext cx="6112222" cy="566753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D068B66-9A75-41B6-B097-80C7254E49A5}"/>
              </a:ext>
            </a:extLst>
          </p:cNvPr>
          <p:cNvGrpSpPr/>
          <p:nvPr/>
        </p:nvGrpSpPr>
        <p:grpSpPr>
          <a:xfrm>
            <a:off x="829027" y="4467590"/>
            <a:ext cx="652843" cy="630942"/>
            <a:chOff x="853556" y="4334425"/>
            <a:chExt cx="652843" cy="630942"/>
          </a:xfrm>
        </p:grpSpPr>
        <p:sp>
          <p:nvSpPr>
            <p:cNvPr id="15" name="Rounded Rectangle 14"/>
            <p:cNvSpPr/>
            <p:nvPr/>
          </p:nvSpPr>
          <p:spPr>
            <a:xfrm>
              <a:off x="853556" y="4334425"/>
              <a:ext cx="652843" cy="630942"/>
            </a:xfrm>
            <a:prstGeom prst="roundRect">
              <a:avLst/>
            </a:prstGeom>
            <a:solidFill>
              <a:srgbClr val="F268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16553" y="4491516"/>
              <a:ext cx="353080" cy="409016"/>
              <a:chOff x="3581400" y="3905251"/>
              <a:chExt cx="160338" cy="185739"/>
            </a:xfrm>
            <a:solidFill>
              <a:schemeClr val="bg1"/>
            </a:solidFill>
          </p:grpSpPr>
          <p:sp>
            <p:nvSpPr>
              <p:cNvPr id="17" name="Rectangle 33"/>
              <p:cNvSpPr>
                <a:spLocks noChangeArrowheads="1"/>
              </p:cNvSpPr>
              <p:nvPr/>
            </p:nvSpPr>
            <p:spPr bwMode="auto">
              <a:xfrm>
                <a:off x="3670300" y="3941765"/>
                <a:ext cx="28575" cy="149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34"/>
              <p:cNvSpPr>
                <a:spLocks noChangeArrowheads="1"/>
              </p:cNvSpPr>
              <p:nvPr/>
            </p:nvSpPr>
            <p:spPr bwMode="auto">
              <a:xfrm>
                <a:off x="3627438" y="3971926"/>
                <a:ext cx="26988" cy="1190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35"/>
              <p:cNvSpPr>
                <a:spLocks noChangeArrowheads="1"/>
              </p:cNvSpPr>
              <p:nvPr/>
            </p:nvSpPr>
            <p:spPr bwMode="auto">
              <a:xfrm>
                <a:off x="3581400" y="3994151"/>
                <a:ext cx="26988" cy="968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36"/>
              <p:cNvSpPr>
                <a:spLocks noChangeArrowheads="1"/>
              </p:cNvSpPr>
              <p:nvPr/>
            </p:nvSpPr>
            <p:spPr bwMode="auto">
              <a:xfrm>
                <a:off x="3714750" y="3905251"/>
                <a:ext cx="26988" cy="1857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4" name="Rectangle 9"/>
          <p:cNvSpPr/>
          <p:nvPr/>
        </p:nvSpPr>
        <p:spPr>
          <a:xfrm>
            <a:off x="1822030" y="4467590"/>
            <a:ext cx="60907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268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每部作品都要交流汇报，提交作业报告，按照作业，作品最后评分</a:t>
            </a:r>
            <a:endParaRPr lang="en-US" altLang="zh-CN" sz="2000" b="1" dirty="0">
              <a:solidFill>
                <a:srgbClr val="F2685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386410"/>
      </p:ext>
    </p:extLst>
  </p:cSld>
  <p:clrMapOvr>
    <a:masterClrMapping/>
  </p:clrMapOvr>
  <p:transition spd="slow" advClick="0" advTm="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3710099" y="582172"/>
            <a:ext cx="1862048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32"/>
            <a:r>
              <a:rPr lang="zh-CN" altLang="en-US" sz="3600" b="1" spc="-150" dirty="0">
                <a:ea typeface="Open Sans" pitchFamily="34" charset="0"/>
                <a:cs typeface="Open Sans" pitchFamily="34" charset="0"/>
              </a:rPr>
              <a:t>作业列表</a:t>
            </a:r>
            <a:endParaRPr lang="en-CA" sz="3600" b="1" spc="-150" dirty="0"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0DB2155-CF53-4019-A1BC-2E98976728D1}"/>
              </a:ext>
            </a:extLst>
          </p:cNvPr>
          <p:cNvGrpSpPr/>
          <p:nvPr/>
        </p:nvGrpSpPr>
        <p:grpSpPr>
          <a:xfrm>
            <a:off x="906246" y="2244290"/>
            <a:ext cx="7572999" cy="3339652"/>
            <a:chOff x="906246" y="2244290"/>
            <a:chExt cx="7572999" cy="3339652"/>
          </a:xfrm>
        </p:grpSpPr>
        <p:sp>
          <p:nvSpPr>
            <p:cNvPr id="8" name="Rectangle 7"/>
            <p:cNvSpPr/>
            <p:nvPr/>
          </p:nvSpPr>
          <p:spPr>
            <a:xfrm>
              <a:off x="1752600" y="2362200"/>
              <a:ext cx="458867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Open Sans" pitchFamily="34" charset="0"/>
                  <a:ea typeface="Open Sans" pitchFamily="34" charset="0"/>
                  <a:cs typeface="Open Sans" pitchFamily="34" charset="0"/>
                </a:rPr>
                <a:t>微信智能机器人（小组）</a:t>
              </a:r>
              <a:endParaRPr lang="en-US" sz="2000" b="1" dirty="0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952968" y="2244290"/>
              <a:ext cx="652843" cy="630942"/>
            </a:xfrm>
            <a:prstGeom prst="roundRect">
              <a:avLst/>
            </a:prstGeom>
            <a:solidFill>
              <a:srgbClr val="0E7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906246" y="3127638"/>
              <a:ext cx="652843" cy="630942"/>
            </a:xfrm>
            <a:prstGeom prst="roundRect">
              <a:avLst/>
            </a:prstGeom>
            <a:solidFill>
              <a:srgbClr val="B9D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909469" y="3942483"/>
              <a:ext cx="652843" cy="630942"/>
            </a:xfrm>
            <a:prstGeom prst="roundRect">
              <a:avLst/>
            </a:prstGeom>
            <a:solidFill>
              <a:srgbClr val="F268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66575" y="4053447"/>
              <a:ext cx="353080" cy="409014"/>
              <a:chOff x="3581400" y="3905251"/>
              <a:chExt cx="160338" cy="185738"/>
            </a:xfrm>
            <a:solidFill>
              <a:schemeClr val="bg1"/>
            </a:solidFill>
          </p:grpSpPr>
          <p:sp>
            <p:nvSpPr>
              <p:cNvPr id="17" name="Rectangle 33"/>
              <p:cNvSpPr>
                <a:spLocks noChangeArrowheads="1"/>
              </p:cNvSpPr>
              <p:nvPr/>
            </p:nvSpPr>
            <p:spPr bwMode="auto">
              <a:xfrm>
                <a:off x="3670300" y="3941763"/>
                <a:ext cx="28575" cy="149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34"/>
              <p:cNvSpPr>
                <a:spLocks noChangeArrowheads="1"/>
              </p:cNvSpPr>
              <p:nvPr/>
            </p:nvSpPr>
            <p:spPr bwMode="auto">
              <a:xfrm>
                <a:off x="3627438" y="3971926"/>
                <a:ext cx="26988" cy="1190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35"/>
              <p:cNvSpPr>
                <a:spLocks noChangeArrowheads="1"/>
              </p:cNvSpPr>
              <p:nvPr/>
            </p:nvSpPr>
            <p:spPr bwMode="auto">
              <a:xfrm>
                <a:off x="3581400" y="3994151"/>
                <a:ext cx="26988" cy="968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36"/>
              <p:cNvSpPr>
                <a:spLocks noChangeArrowheads="1"/>
              </p:cNvSpPr>
              <p:nvPr/>
            </p:nvSpPr>
            <p:spPr bwMode="auto">
              <a:xfrm>
                <a:off x="3714750" y="3905251"/>
                <a:ext cx="26988" cy="1857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020485" y="3235404"/>
              <a:ext cx="424364" cy="408763"/>
              <a:chOff x="4616450" y="1549401"/>
              <a:chExt cx="215900" cy="207963"/>
            </a:xfrm>
            <a:solidFill>
              <a:schemeClr val="bg1"/>
            </a:solidFill>
          </p:grpSpPr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4616450" y="1549401"/>
                <a:ext cx="215900" cy="207963"/>
              </a:xfrm>
              <a:custGeom>
                <a:avLst/>
                <a:gdLst>
                  <a:gd name="T0" fmla="*/ 124 w 133"/>
                  <a:gd name="T1" fmla="*/ 0 h 127"/>
                  <a:gd name="T2" fmla="*/ 9 w 133"/>
                  <a:gd name="T3" fmla="*/ 0 h 127"/>
                  <a:gd name="T4" fmla="*/ 0 w 133"/>
                  <a:gd name="T5" fmla="*/ 9 h 127"/>
                  <a:gd name="T6" fmla="*/ 0 w 133"/>
                  <a:gd name="T7" fmla="*/ 91 h 127"/>
                  <a:gd name="T8" fmla="*/ 9 w 133"/>
                  <a:gd name="T9" fmla="*/ 100 h 127"/>
                  <a:gd name="T10" fmla="*/ 53 w 133"/>
                  <a:gd name="T11" fmla="*/ 100 h 127"/>
                  <a:gd name="T12" fmla="*/ 39 w 133"/>
                  <a:gd name="T13" fmla="*/ 118 h 127"/>
                  <a:gd name="T14" fmla="*/ 39 w 133"/>
                  <a:gd name="T15" fmla="*/ 127 h 127"/>
                  <a:gd name="T16" fmla="*/ 53 w 133"/>
                  <a:gd name="T17" fmla="*/ 127 h 127"/>
                  <a:gd name="T18" fmla="*/ 80 w 133"/>
                  <a:gd name="T19" fmla="*/ 127 h 127"/>
                  <a:gd name="T20" fmla="*/ 93 w 133"/>
                  <a:gd name="T21" fmla="*/ 127 h 127"/>
                  <a:gd name="T22" fmla="*/ 93 w 133"/>
                  <a:gd name="T23" fmla="*/ 118 h 127"/>
                  <a:gd name="T24" fmla="*/ 80 w 133"/>
                  <a:gd name="T25" fmla="*/ 100 h 127"/>
                  <a:gd name="T26" fmla="*/ 124 w 133"/>
                  <a:gd name="T27" fmla="*/ 100 h 127"/>
                  <a:gd name="T28" fmla="*/ 133 w 133"/>
                  <a:gd name="T29" fmla="*/ 91 h 127"/>
                  <a:gd name="T30" fmla="*/ 133 w 133"/>
                  <a:gd name="T31" fmla="*/ 9 h 127"/>
                  <a:gd name="T32" fmla="*/ 124 w 133"/>
                  <a:gd name="T33" fmla="*/ 0 h 127"/>
                  <a:gd name="T34" fmla="*/ 59 w 133"/>
                  <a:gd name="T35" fmla="*/ 89 h 127"/>
                  <a:gd name="T36" fmla="*/ 67 w 133"/>
                  <a:gd name="T37" fmla="*/ 82 h 127"/>
                  <a:gd name="T38" fmla="*/ 75 w 133"/>
                  <a:gd name="T39" fmla="*/ 89 h 127"/>
                  <a:gd name="T40" fmla="*/ 67 w 133"/>
                  <a:gd name="T41" fmla="*/ 97 h 127"/>
                  <a:gd name="T42" fmla="*/ 59 w 133"/>
                  <a:gd name="T43" fmla="*/ 89 h 127"/>
                  <a:gd name="T44" fmla="*/ 123 w 133"/>
                  <a:gd name="T45" fmla="*/ 79 h 127"/>
                  <a:gd name="T46" fmla="*/ 9 w 133"/>
                  <a:gd name="T47" fmla="*/ 79 h 127"/>
                  <a:gd name="T48" fmla="*/ 9 w 133"/>
                  <a:gd name="T49" fmla="*/ 10 h 127"/>
                  <a:gd name="T50" fmla="*/ 123 w 133"/>
                  <a:gd name="T51" fmla="*/ 10 h 127"/>
                  <a:gd name="T52" fmla="*/ 123 w 133"/>
                  <a:gd name="T53" fmla="*/ 7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3" h="127">
                    <a:moveTo>
                      <a:pt x="124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6"/>
                      <a:pt x="4" y="100"/>
                      <a:pt x="9" y="100"/>
                    </a:cubicBezTo>
                    <a:cubicBezTo>
                      <a:pt x="53" y="100"/>
                      <a:pt x="53" y="100"/>
                      <a:pt x="53" y="100"/>
                    </a:cubicBezTo>
                    <a:cubicBezTo>
                      <a:pt x="53" y="100"/>
                      <a:pt x="55" y="118"/>
                      <a:pt x="39" y="118"/>
                    </a:cubicBezTo>
                    <a:cubicBezTo>
                      <a:pt x="39" y="127"/>
                      <a:pt x="39" y="127"/>
                      <a:pt x="39" y="127"/>
                    </a:cubicBezTo>
                    <a:cubicBezTo>
                      <a:pt x="53" y="127"/>
                      <a:pt x="53" y="127"/>
                      <a:pt x="53" y="127"/>
                    </a:cubicBezTo>
                    <a:cubicBezTo>
                      <a:pt x="80" y="127"/>
                      <a:pt x="80" y="127"/>
                      <a:pt x="80" y="127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77" y="118"/>
                      <a:pt x="80" y="100"/>
                      <a:pt x="80" y="100"/>
                    </a:cubicBezTo>
                    <a:cubicBezTo>
                      <a:pt x="124" y="100"/>
                      <a:pt x="124" y="100"/>
                      <a:pt x="124" y="100"/>
                    </a:cubicBezTo>
                    <a:cubicBezTo>
                      <a:pt x="129" y="100"/>
                      <a:pt x="133" y="96"/>
                      <a:pt x="133" y="91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3" y="4"/>
                      <a:pt x="129" y="0"/>
                      <a:pt x="124" y="0"/>
                    </a:cubicBezTo>
                    <a:close/>
                    <a:moveTo>
                      <a:pt x="59" y="89"/>
                    </a:moveTo>
                    <a:cubicBezTo>
                      <a:pt x="59" y="85"/>
                      <a:pt x="63" y="82"/>
                      <a:pt x="67" y="82"/>
                    </a:cubicBezTo>
                    <a:cubicBezTo>
                      <a:pt x="71" y="82"/>
                      <a:pt x="75" y="85"/>
                      <a:pt x="75" y="89"/>
                    </a:cubicBezTo>
                    <a:cubicBezTo>
                      <a:pt x="75" y="93"/>
                      <a:pt x="71" y="97"/>
                      <a:pt x="67" y="97"/>
                    </a:cubicBezTo>
                    <a:cubicBezTo>
                      <a:pt x="63" y="97"/>
                      <a:pt x="59" y="93"/>
                      <a:pt x="59" y="89"/>
                    </a:cubicBezTo>
                    <a:close/>
                    <a:moveTo>
                      <a:pt x="123" y="79"/>
                    </a:moveTo>
                    <a:cubicBezTo>
                      <a:pt x="9" y="79"/>
                      <a:pt x="9" y="79"/>
                      <a:pt x="9" y="79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23" y="10"/>
                      <a:pt x="123" y="10"/>
                      <a:pt x="123" y="10"/>
                    </a:cubicBezTo>
                    <a:lnTo>
                      <a:pt x="123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Oval 7"/>
              <p:cNvSpPr>
                <a:spLocks noChangeArrowheads="1"/>
              </p:cNvSpPr>
              <p:nvPr/>
            </p:nvSpPr>
            <p:spPr bwMode="auto">
              <a:xfrm>
                <a:off x="4718050" y="1685926"/>
                <a:ext cx="15875" cy="174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1124513" y="2437053"/>
              <a:ext cx="313006" cy="304372"/>
              <a:chOff x="390525" y="2455863"/>
              <a:chExt cx="230188" cy="223838"/>
            </a:xfrm>
            <a:solidFill>
              <a:schemeClr val="bg1"/>
            </a:solidFill>
          </p:grpSpPr>
          <p:sp>
            <p:nvSpPr>
              <p:cNvPr id="25" name="Freeform 41"/>
              <p:cNvSpPr>
                <a:spLocks noEditPoints="1"/>
              </p:cNvSpPr>
              <p:nvPr/>
            </p:nvSpPr>
            <p:spPr bwMode="auto">
              <a:xfrm>
                <a:off x="498475" y="2559051"/>
                <a:ext cx="122238" cy="120650"/>
              </a:xfrm>
              <a:custGeom>
                <a:avLst/>
                <a:gdLst>
                  <a:gd name="T0" fmla="*/ 57 w 64"/>
                  <a:gd name="T1" fmla="*/ 34 h 63"/>
                  <a:gd name="T2" fmla="*/ 30 w 64"/>
                  <a:gd name="T3" fmla="*/ 7 h 63"/>
                  <a:gd name="T4" fmla="*/ 14 w 64"/>
                  <a:gd name="T5" fmla="*/ 3 h 63"/>
                  <a:gd name="T6" fmla="*/ 11 w 64"/>
                  <a:gd name="T7" fmla="*/ 0 h 63"/>
                  <a:gd name="T8" fmla="*/ 8 w 64"/>
                  <a:gd name="T9" fmla="*/ 4 h 63"/>
                  <a:gd name="T10" fmla="*/ 3 w 64"/>
                  <a:gd name="T11" fmla="*/ 5 h 63"/>
                  <a:gd name="T12" fmla="*/ 2 w 64"/>
                  <a:gd name="T13" fmla="*/ 9 h 63"/>
                  <a:gd name="T14" fmla="*/ 0 w 64"/>
                  <a:gd name="T15" fmla="*/ 11 h 63"/>
                  <a:gd name="T16" fmla="*/ 3 w 64"/>
                  <a:gd name="T17" fmla="*/ 15 h 63"/>
                  <a:gd name="T18" fmla="*/ 7 w 64"/>
                  <a:gd name="T19" fmla="*/ 30 h 63"/>
                  <a:gd name="T20" fmla="*/ 34 w 64"/>
                  <a:gd name="T21" fmla="*/ 57 h 63"/>
                  <a:gd name="T22" fmla="*/ 57 w 64"/>
                  <a:gd name="T23" fmla="*/ 57 h 63"/>
                  <a:gd name="T24" fmla="*/ 57 w 64"/>
                  <a:gd name="T25" fmla="*/ 34 h 63"/>
                  <a:gd name="T26" fmla="*/ 52 w 64"/>
                  <a:gd name="T27" fmla="*/ 52 h 63"/>
                  <a:gd name="T28" fmla="*/ 37 w 64"/>
                  <a:gd name="T29" fmla="*/ 52 h 63"/>
                  <a:gd name="T30" fmla="*/ 13 w 64"/>
                  <a:gd name="T31" fmla="*/ 28 h 63"/>
                  <a:gd name="T32" fmla="*/ 9 w 64"/>
                  <a:gd name="T33" fmla="*/ 21 h 63"/>
                  <a:gd name="T34" fmla="*/ 14 w 64"/>
                  <a:gd name="T35" fmla="*/ 25 h 63"/>
                  <a:gd name="T36" fmla="*/ 25 w 64"/>
                  <a:gd name="T37" fmla="*/ 25 h 63"/>
                  <a:gd name="T38" fmla="*/ 25 w 64"/>
                  <a:gd name="T39" fmla="*/ 14 h 63"/>
                  <a:gd name="T40" fmla="*/ 20 w 64"/>
                  <a:gd name="T41" fmla="*/ 9 h 63"/>
                  <a:gd name="T42" fmla="*/ 28 w 64"/>
                  <a:gd name="T43" fmla="*/ 12 h 63"/>
                  <a:gd name="T44" fmla="*/ 52 w 64"/>
                  <a:gd name="T45" fmla="*/ 36 h 63"/>
                  <a:gd name="T46" fmla="*/ 52 w 64"/>
                  <a:gd name="T47" fmla="*/ 5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4" h="63">
                    <a:moveTo>
                      <a:pt x="57" y="34"/>
                    </a:moveTo>
                    <a:cubicBezTo>
                      <a:pt x="30" y="7"/>
                      <a:pt x="30" y="7"/>
                      <a:pt x="30" y="7"/>
                    </a:cubicBezTo>
                    <a:cubicBezTo>
                      <a:pt x="26" y="3"/>
                      <a:pt x="20" y="1"/>
                      <a:pt x="14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2" y="20"/>
                      <a:pt x="3" y="26"/>
                      <a:pt x="7" y="30"/>
                    </a:cubicBezTo>
                    <a:cubicBezTo>
                      <a:pt x="34" y="57"/>
                      <a:pt x="34" y="57"/>
                      <a:pt x="34" y="57"/>
                    </a:cubicBezTo>
                    <a:cubicBezTo>
                      <a:pt x="41" y="63"/>
                      <a:pt x="51" y="63"/>
                      <a:pt x="57" y="57"/>
                    </a:cubicBezTo>
                    <a:cubicBezTo>
                      <a:pt x="64" y="51"/>
                      <a:pt x="64" y="40"/>
                      <a:pt x="57" y="34"/>
                    </a:cubicBezTo>
                    <a:close/>
                    <a:moveTo>
                      <a:pt x="52" y="52"/>
                    </a:moveTo>
                    <a:cubicBezTo>
                      <a:pt x="48" y="56"/>
                      <a:pt x="41" y="56"/>
                      <a:pt x="37" y="5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1" y="26"/>
                      <a:pt x="10" y="23"/>
                      <a:pt x="9" y="21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8"/>
                      <a:pt x="22" y="28"/>
                      <a:pt x="25" y="25"/>
                    </a:cubicBezTo>
                    <a:cubicBezTo>
                      <a:pt x="28" y="22"/>
                      <a:pt x="28" y="17"/>
                      <a:pt x="25" y="14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3" y="9"/>
                      <a:pt x="26" y="10"/>
                      <a:pt x="28" y="12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6" y="41"/>
                      <a:pt x="57" y="48"/>
                      <a:pt x="52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42"/>
              <p:cNvSpPr>
                <a:spLocks noEditPoints="1"/>
              </p:cNvSpPr>
              <p:nvPr/>
            </p:nvSpPr>
            <p:spPr bwMode="auto">
              <a:xfrm>
                <a:off x="390525" y="2455863"/>
                <a:ext cx="123825" cy="117475"/>
              </a:xfrm>
              <a:custGeom>
                <a:avLst/>
                <a:gdLst>
                  <a:gd name="T0" fmla="*/ 50 w 65"/>
                  <a:gd name="T1" fmla="*/ 60 h 62"/>
                  <a:gd name="T2" fmla="*/ 53 w 65"/>
                  <a:gd name="T3" fmla="*/ 62 h 62"/>
                  <a:gd name="T4" fmla="*/ 58 w 65"/>
                  <a:gd name="T5" fmla="*/ 60 h 62"/>
                  <a:gd name="T6" fmla="*/ 60 w 65"/>
                  <a:gd name="T7" fmla="*/ 57 h 62"/>
                  <a:gd name="T8" fmla="*/ 63 w 65"/>
                  <a:gd name="T9" fmla="*/ 57 h 62"/>
                  <a:gd name="T10" fmla="*/ 65 w 65"/>
                  <a:gd name="T11" fmla="*/ 52 h 62"/>
                  <a:gd name="T12" fmla="*/ 61 w 65"/>
                  <a:gd name="T13" fmla="*/ 48 h 62"/>
                  <a:gd name="T14" fmla="*/ 56 w 65"/>
                  <a:gd name="T15" fmla="*/ 33 h 62"/>
                  <a:gd name="T16" fmla="*/ 29 w 65"/>
                  <a:gd name="T17" fmla="*/ 6 h 62"/>
                  <a:gd name="T18" fmla="*/ 6 w 65"/>
                  <a:gd name="T19" fmla="*/ 6 h 62"/>
                  <a:gd name="T20" fmla="*/ 6 w 65"/>
                  <a:gd name="T21" fmla="*/ 29 h 62"/>
                  <a:gd name="T22" fmla="*/ 33 w 65"/>
                  <a:gd name="T23" fmla="*/ 56 h 62"/>
                  <a:gd name="T24" fmla="*/ 50 w 65"/>
                  <a:gd name="T25" fmla="*/ 60 h 62"/>
                  <a:gd name="T26" fmla="*/ 12 w 65"/>
                  <a:gd name="T27" fmla="*/ 27 h 62"/>
                  <a:gd name="T28" fmla="*/ 11 w 65"/>
                  <a:gd name="T29" fmla="*/ 11 h 62"/>
                  <a:gd name="T30" fmla="*/ 27 w 65"/>
                  <a:gd name="T31" fmla="*/ 12 h 62"/>
                  <a:gd name="T32" fmla="*/ 51 w 65"/>
                  <a:gd name="T33" fmla="*/ 36 h 62"/>
                  <a:gd name="T34" fmla="*/ 54 w 65"/>
                  <a:gd name="T35" fmla="*/ 41 h 62"/>
                  <a:gd name="T36" fmla="*/ 43 w 65"/>
                  <a:gd name="T37" fmla="*/ 42 h 62"/>
                  <a:gd name="T38" fmla="*/ 43 w 65"/>
                  <a:gd name="T39" fmla="*/ 53 h 62"/>
                  <a:gd name="T40" fmla="*/ 45 w 65"/>
                  <a:gd name="T41" fmla="*/ 54 h 62"/>
                  <a:gd name="T42" fmla="*/ 36 w 65"/>
                  <a:gd name="T43" fmla="*/ 51 h 62"/>
                  <a:gd name="T44" fmla="*/ 12 w 65"/>
                  <a:gd name="T4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5" h="62">
                    <a:moveTo>
                      <a:pt x="50" y="60"/>
                    </a:moveTo>
                    <a:cubicBezTo>
                      <a:pt x="53" y="62"/>
                      <a:pt x="53" y="62"/>
                      <a:pt x="53" y="62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5" y="52"/>
                      <a:pt x="65" y="52"/>
                      <a:pt x="65" y="52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2" y="43"/>
                      <a:pt x="60" y="37"/>
                      <a:pt x="56" y="33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3" y="0"/>
                      <a:pt x="13" y="0"/>
                      <a:pt x="6" y="6"/>
                    </a:cubicBezTo>
                    <a:cubicBezTo>
                      <a:pt x="0" y="13"/>
                      <a:pt x="0" y="23"/>
                      <a:pt x="6" y="29"/>
                    </a:cubicBezTo>
                    <a:cubicBezTo>
                      <a:pt x="33" y="56"/>
                      <a:pt x="33" y="56"/>
                      <a:pt x="33" y="56"/>
                    </a:cubicBezTo>
                    <a:cubicBezTo>
                      <a:pt x="38" y="61"/>
                      <a:pt x="45" y="62"/>
                      <a:pt x="50" y="60"/>
                    </a:cubicBezTo>
                    <a:close/>
                    <a:moveTo>
                      <a:pt x="12" y="27"/>
                    </a:moveTo>
                    <a:cubicBezTo>
                      <a:pt x="7" y="22"/>
                      <a:pt x="7" y="15"/>
                      <a:pt x="11" y="11"/>
                    </a:cubicBezTo>
                    <a:cubicBezTo>
                      <a:pt x="15" y="7"/>
                      <a:pt x="22" y="7"/>
                      <a:pt x="27" y="12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3" y="37"/>
                      <a:pt x="54" y="39"/>
                      <a:pt x="54" y="41"/>
                    </a:cubicBezTo>
                    <a:cubicBezTo>
                      <a:pt x="51" y="39"/>
                      <a:pt x="46" y="39"/>
                      <a:pt x="43" y="42"/>
                    </a:cubicBezTo>
                    <a:cubicBezTo>
                      <a:pt x="40" y="45"/>
                      <a:pt x="40" y="50"/>
                      <a:pt x="43" y="53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2" y="54"/>
                      <a:pt x="38" y="53"/>
                      <a:pt x="36" y="51"/>
                    </a:cubicBezTo>
                    <a:lnTo>
                      <a:pt x="1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Rectangle 43"/>
              <p:cNvSpPr>
                <a:spLocks noChangeArrowheads="1"/>
              </p:cNvSpPr>
              <p:nvPr/>
            </p:nvSpPr>
            <p:spPr bwMode="auto">
              <a:xfrm>
                <a:off x="517525" y="2525713"/>
                <a:ext cx="63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Rectangle 44"/>
              <p:cNvSpPr>
                <a:spLocks noChangeArrowheads="1"/>
              </p:cNvSpPr>
              <p:nvPr/>
            </p:nvSpPr>
            <p:spPr bwMode="auto">
              <a:xfrm>
                <a:off x="525463" y="2549526"/>
                <a:ext cx="23813" cy="4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Rectangle 45"/>
              <p:cNvSpPr>
                <a:spLocks noChangeArrowheads="1"/>
              </p:cNvSpPr>
              <p:nvPr/>
            </p:nvSpPr>
            <p:spPr bwMode="auto">
              <a:xfrm>
                <a:off x="488950" y="2584451"/>
                <a:ext cx="63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Rectangle 46"/>
              <p:cNvSpPr>
                <a:spLocks noChangeArrowheads="1"/>
              </p:cNvSpPr>
              <p:nvPr/>
            </p:nvSpPr>
            <p:spPr bwMode="auto">
              <a:xfrm>
                <a:off x="465138" y="2578101"/>
                <a:ext cx="22225" cy="63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" name="Rectangle 8"/>
            <p:cNvSpPr/>
            <p:nvPr/>
          </p:nvSpPr>
          <p:spPr>
            <a:xfrm>
              <a:off x="1710653" y="3244057"/>
              <a:ext cx="336117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Open Sans" pitchFamily="34" charset="0"/>
                  <a:ea typeface="Open Sans" pitchFamily="34" charset="0"/>
                  <a:cs typeface="Open Sans" pitchFamily="34" charset="0"/>
                </a:rPr>
                <a:t>网页爬虫相关算法实验</a:t>
              </a:r>
              <a:endParaRPr lang="en-US" altLang="zh-CN" sz="2000" b="1" dirty="0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35" name="Rectangle 8"/>
            <p:cNvSpPr/>
            <p:nvPr/>
          </p:nvSpPr>
          <p:spPr>
            <a:xfrm>
              <a:off x="1739256" y="4045134"/>
              <a:ext cx="336117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Open Sans" pitchFamily="34" charset="0"/>
                  <a:ea typeface="Open Sans" pitchFamily="34" charset="0"/>
                  <a:cs typeface="Open Sans" pitchFamily="34" charset="0"/>
                </a:rPr>
                <a:t>机器学习回归算法实验</a:t>
              </a:r>
              <a:endParaRPr lang="en-US" altLang="zh-CN" sz="2000" b="1" dirty="0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36" name="Rectangle 8"/>
            <p:cNvSpPr/>
            <p:nvPr/>
          </p:nvSpPr>
          <p:spPr>
            <a:xfrm>
              <a:off x="5572147" y="3221191"/>
              <a:ext cx="229240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Open Sans" pitchFamily="34" charset="0"/>
                  <a:ea typeface="Open Sans" pitchFamily="34" charset="0"/>
                  <a:cs typeface="Open Sans" pitchFamily="34" charset="0"/>
                </a:rPr>
                <a:t>深度学习算法实验</a:t>
              </a:r>
              <a:endParaRPr lang="en-US" altLang="zh-CN" sz="2000" b="1" dirty="0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48" name="Rectangle 8"/>
            <p:cNvSpPr/>
            <p:nvPr/>
          </p:nvSpPr>
          <p:spPr>
            <a:xfrm>
              <a:off x="5597953" y="2377312"/>
              <a:ext cx="28812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Open Sans" pitchFamily="34" charset="0"/>
                  <a:ea typeface="Open Sans" pitchFamily="34" charset="0"/>
                  <a:cs typeface="Open Sans" pitchFamily="34" charset="0"/>
                </a:rPr>
                <a:t>机器学习聚类算法实验</a:t>
              </a:r>
              <a:endParaRPr lang="en-US" altLang="zh-CN" sz="2000" b="1" dirty="0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53" name="Rectangle 8"/>
            <p:cNvSpPr/>
            <p:nvPr/>
          </p:nvSpPr>
          <p:spPr>
            <a:xfrm>
              <a:off x="5627842" y="4045134"/>
              <a:ext cx="268557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Open Sans" pitchFamily="34" charset="0"/>
                  <a:ea typeface="Open Sans" pitchFamily="34" charset="0"/>
                  <a:cs typeface="Open Sans" pitchFamily="34" charset="0"/>
                </a:rPr>
                <a:t>虚拟现实报告（小组）</a:t>
              </a:r>
              <a:endParaRPr lang="en-US" altLang="zh-CN" sz="2000" b="1" dirty="0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54" name="Rounded Rectangle 13"/>
            <p:cNvSpPr/>
            <p:nvPr/>
          </p:nvSpPr>
          <p:spPr>
            <a:xfrm>
              <a:off x="4775298" y="3928715"/>
              <a:ext cx="652843" cy="630942"/>
            </a:xfrm>
            <a:prstGeom prst="roundRect">
              <a:avLst/>
            </a:prstGeom>
            <a:solidFill>
              <a:srgbClr val="B9D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20"/>
            <p:cNvGrpSpPr/>
            <p:nvPr/>
          </p:nvGrpSpPr>
          <p:grpSpPr>
            <a:xfrm>
              <a:off x="4889537" y="4036481"/>
              <a:ext cx="424364" cy="408763"/>
              <a:chOff x="4616450" y="1549401"/>
              <a:chExt cx="215900" cy="207963"/>
            </a:xfrm>
            <a:solidFill>
              <a:schemeClr val="bg1"/>
            </a:solidFill>
          </p:grpSpPr>
          <p:sp>
            <p:nvSpPr>
              <p:cNvPr id="56" name="Freeform 6"/>
              <p:cNvSpPr>
                <a:spLocks noEditPoints="1"/>
              </p:cNvSpPr>
              <p:nvPr/>
            </p:nvSpPr>
            <p:spPr bwMode="auto">
              <a:xfrm>
                <a:off x="4616450" y="1549401"/>
                <a:ext cx="215900" cy="207963"/>
              </a:xfrm>
              <a:custGeom>
                <a:avLst/>
                <a:gdLst>
                  <a:gd name="T0" fmla="*/ 124 w 133"/>
                  <a:gd name="T1" fmla="*/ 0 h 127"/>
                  <a:gd name="T2" fmla="*/ 9 w 133"/>
                  <a:gd name="T3" fmla="*/ 0 h 127"/>
                  <a:gd name="T4" fmla="*/ 0 w 133"/>
                  <a:gd name="T5" fmla="*/ 9 h 127"/>
                  <a:gd name="T6" fmla="*/ 0 w 133"/>
                  <a:gd name="T7" fmla="*/ 91 h 127"/>
                  <a:gd name="T8" fmla="*/ 9 w 133"/>
                  <a:gd name="T9" fmla="*/ 100 h 127"/>
                  <a:gd name="T10" fmla="*/ 53 w 133"/>
                  <a:gd name="T11" fmla="*/ 100 h 127"/>
                  <a:gd name="T12" fmla="*/ 39 w 133"/>
                  <a:gd name="T13" fmla="*/ 118 h 127"/>
                  <a:gd name="T14" fmla="*/ 39 w 133"/>
                  <a:gd name="T15" fmla="*/ 127 h 127"/>
                  <a:gd name="T16" fmla="*/ 53 w 133"/>
                  <a:gd name="T17" fmla="*/ 127 h 127"/>
                  <a:gd name="T18" fmla="*/ 80 w 133"/>
                  <a:gd name="T19" fmla="*/ 127 h 127"/>
                  <a:gd name="T20" fmla="*/ 93 w 133"/>
                  <a:gd name="T21" fmla="*/ 127 h 127"/>
                  <a:gd name="T22" fmla="*/ 93 w 133"/>
                  <a:gd name="T23" fmla="*/ 118 h 127"/>
                  <a:gd name="T24" fmla="*/ 80 w 133"/>
                  <a:gd name="T25" fmla="*/ 100 h 127"/>
                  <a:gd name="T26" fmla="*/ 124 w 133"/>
                  <a:gd name="T27" fmla="*/ 100 h 127"/>
                  <a:gd name="T28" fmla="*/ 133 w 133"/>
                  <a:gd name="T29" fmla="*/ 91 h 127"/>
                  <a:gd name="T30" fmla="*/ 133 w 133"/>
                  <a:gd name="T31" fmla="*/ 9 h 127"/>
                  <a:gd name="T32" fmla="*/ 124 w 133"/>
                  <a:gd name="T33" fmla="*/ 0 h 127"/>
                  <a:gd name="T34" fmla="*/ 59 w 133"/>
                  <a:gd name="T35" fmla="*/ 89 h 127"/>
                  <a:gd name="T36" fmla="*/ 67 w 133"/>
                  <a:gd name="T37" fmla="*/ 82 h 127"/>
                  <a:gd name="T38" fmla="*/ 75 w 133"/>
                  <a:gd name="T39" fmla="*/ 89 h 127"/>
                  <a:gd name="T40" fmla="*/ 67 w 133"/>
                  <a:gd name="T41" fmla="*/ 97 h 127"/>
                  <a:gd name="T42" fmla="*/ 59 w 133"/>
                  <a:gd name="T43" fmla="*/ 89 h 127"/>
                  <a:gd name="T44" fmla="*/ 123 w 133"/>
                  <a:gd name="T45" fmla="*/ 79 h 127"/>
                  <a:gd name="T46" fmla="*/ 9 w 133"/>
                  <a:gd name="T47" fmla="*/ 79 h 127"/>
                  <a:gd name="T48" fmla="*/ 9 w 133"/>
                  <a:gd name="T49" fmla="*/ 10 h 127"/>
                  <a:gd name="T50" fmla="*/ 123 w 133"/>
                  <a:gd name="T51" fmla="*/ 10 h 127"/>
                  <a:gd name="T52" fmla="*/ 123 w 133"/>
                  <a:gd name="T53" fmla="*/ 7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3" h="127">
                    <a:moveTo>
                      <a:pt x="124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6"/>
                      <a:pt x="4" y="100"/>
                      <a:pt x="9" y="100"/>
                    </a:cubicBezTo>
                    <a:cubicBezTo>
                      <a:pt x="53" y="100"/>
                      <a:pt x="53" y="100"/>
                      <a:pt x="53" y="100"/>
                    </a:cubicBezTo>
                    <a:cubicBezTo>
                      <a:pt x="53" y="100"/>
                      <a:pt x="55" y="118"/>
                      <a:pt x="39" y="118"/>
                    </a:cubicBezTo>
                    <a:cubicBezTo>
                      <a:pt x="39" y="127"/>
                      <a:pt x="39" y="127"/>
                      <a:pt x="39" y="127"/>
                    </a:cubicBezTo>
                    <a:cubicBezTo>
                      <a:pt x="53" y="127"/>
                      <a:pt x="53" y="127"/>
                      <a:pt x="53" y="127"/>
                    </a:cubicBezTo>
                    <a:cubicBezTo>
                      <a:pt x="80" y="127"/>
                      <a:pt x="80" y="127"/>
                      <a:pt x="80" y="127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77" y="118"/>
                      <a:pt x="80" y="100"/>
                      <a:pt x="80" y="100"/>
                    </a:cubicBezTo>
                    <a:cubicBezTo>
                      <a:pt x="124" y="100"/>
                      <a:pt x="124" y="100"/>
                      <a:pt x="124" y="100"/>
                    </a:cubicBezTo>
                    <a:cubicBezTo>
                      <a:pt x="129" y="100"/>
                      <a:pt x="133" y="96"/>
                      <a:pt x="133" y="91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3" y="4"/>
                      <a:pt x="129" y="0"/>
                      <a:pt x="124" y="0"/>
                    </a:cubicBezTo>
                    <a:close/>
                    <a:moveTo>
                      <a:pt x="59" y="89"/>
                    </a:moveTo>
                    <a:cubicBezTo>
                      <a:pt x="59" y="85"/>
                      <a:pt x="63" y="82"/>
                      <a:pt x="67" y="82"/>
                    </a:cubicBezTo>
                    <a:cubicBezTo>
                      <a:pt x="71" y="82"/>
                      <a:pt x="75" y="85"/>
                      <a:pt x="75" y="89"/>
                    </a:cubicBezTo>
                    <a:cubicBezTo>
                      <a:pt x="75" y="93"/>
                      <a:pt x="71" y="97"/>
                      <a:pt x="67" y="97"/>
                    </a:cubicBezTo>
                    <a:cubicBezTo>
                      <a:pt x="63" y="97"/>
                      <a:pt x="59" y="93"/>
                      <a:pt x="59" y="89"/>
                    </a:cubicBezTo>
                    <a:close/>
                    <a:moveTo>
                      <a:pt x="123" y="79"/>
                    </a:moveTo>
                    <a:cubicBezTo>
                      <a:pt x="9" y="79"/>
                      <a:pt x="9" y="79"/>
                      <a:pt x="9" y="79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23" y="10"/>
                      <a:pt x="123" y="10"/>
                      <a:pt x="123" y="10"/>
                    </a:cubicBezTo>
                    <a:lnTo>
                      <a:pt x="123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Oval 7"/>
              <p:cNvSpPr>
                <a:spLocks noChangeArrowheads="1"/>
              </p:cNvSpPr>
              <p:nvPr/>
            </p:nvSpPr>
            <p:spPr bwMode="auto">
              <a:xfrm>
                <a:off x="4718050" y="1685926"/>
                <a:ext cx="15875" cy="174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4789501" y="2248409"/>
              <a:ext cx="652843" cy="630942"/>
              <a:chOff x="1528631" y="2277894"/>
              <a:chExt cx="652843" cy="630942"/>
            </a:xfrm>
          </p:grpSpPr>
          <p:sp>
            <p:nvSpPr>
              <p:cNvPr id="59" name="Rounded Rectangle 12"/>
              <p:cNvSpPr/>
              <p:nvPr/>
            </p:nvSpPr>
            <p:spPr>
              <a:xfrm>
                <a:off x="1528631" y="2277894"/>
                <a:ext cx="652843" cy="630942"/>
              </a:xfrm>
              <a:prstGeom prst="roundRect">
                <a:avLst/>
              </a:prstGeom>
              <a:solidFill>
                <a:srgbClr val="45C1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 58"/>
              <p:cNvSpPr>
                <a:spLocks/>
              </p:cNvSpPr>
              <p:nvPr/>
            </p:nvSpPr>
            <p:spPr bwMode="auto">
              <a:xfrm>
                <a:off x="1671286" y="2402877"/>
                <a:ext cx="367531" cy="380976"/>
              </a:xfrm>
              <a:custGeom>
                <a:avLst/>
                <a:gdLst>
                  <a:gd name="T0" fmla="*/ 99 w 137"/>
                  <a:gd name="T1" fmla="*/ 57 h 142"/>
                  <a:gd name="T2" fmla="*/ 137 w 137"/>
                  <a:gd name="T3" fmla="*/ 57 h 142"/>
                  <a:gd name="T4" fmla="*/ 76 w 137"/>
                  <a:gd name="T5" fmla="*/ 4 h 142"/>
                  <a:gd name="T6" fmla="*/ 69 w 137"/>
                  <a:gd name="T7" fmla="*/ 0 h 142"/>
                  <a:gd name="T8" fmla="*/ 62 w 137"/>
                  <a:gd name="T9" fmla="*/ 4 h 142"/>
                  <a:gd name="T10" fmla="*/ 0 w 137"/>
                  <a:gd name="T11" fmla="*/ 57 h 142"/>
                  <a:gd name="T12" fmla="*/ 39 w 137"/>
                  <a:gd name="T13" fmla="*/ 57 h 142"/>
                  <a:gd name="T14" fmla="*/ 62 w 137"/>
                  <a:gd name="T15" fmla="*/ 5 h 142"/>
                  <a:gd name="T16" fmla="*/ 62 w 137"/>
                  <a:gd name="T17" fmla="*/ 6 h 142"/>
                  <a:gd name="T18" fmla="*/ 44 w 137"/>
                  <a:gd name="T19" fmla="*/ 57 h 142"/>
                  <a:gd name="T20" fmla="*/ 64 w 137"/>
                  <a:gd name="T21" fmla="*/ 57 h 142"/>
                  <a:gd name="T22" fmla="*/ 64 w 137"/>
                  <a:gd name="T23" fmla="*/ 123 h 142"/>
                  <a:gd name="T24" fmla="*/ 64 w 137"/>
                  <a:gd name="T25" fmla="*/ 125 h 142"/>
                  <a:gd name="T26" fmla="*/ 64 w 137"/>
                  <a:gd name="T27" fmla="*/ 130 h 142"/>
                  <a:gd name="T28" fmla="*/ 76 w 137"/>
                  <a:gd name="T29" fmla="*/ 142 h 142"/>
                  <a:gd name="T30" fmla="*/ 88 w 137"/>
                  <a:gd name="T31" fmla="*/ 130 h 142"/>
                  <a:gd name="T32" fmla="*/ 88 w 137"/>
                  <a:gd name="T33" fmla="*/ 125 h 142"/>
                  <a:gd name="T34" fmla="*/ 79 w 137"/>
                  <a:gd name="T35" fmla="*/ 125 h 142"/>
                  <a:gd name="T36" fmla="*/ 79 w 137"/>
                  <a:gd name="T37" fmla="*/ 127 h 142"/>
                  <a:gd name="T38" fmla="*/ 79 w 137"/>
                  <a:gd name="T39" fmla="*/ 130 h 142"/>
                  <a:gd name="T40" fmla="*/ 76 w 137"/>
                  <a:gd name="T41" fmla="*/ 134 h 142"/>
                  <a:gd name="T42" fmla="*/ 72 w 137"/>
                  <a:gd name="T43" fmla="*/ 130 h 142"/>
                  <a:gd name="T44" fmla="*/ 72 w 137"/>
                  <a:gd name="T45" fmla="*/ 127 h 142"/>
                  <a:gd name="T46" fmla="*/ 72 w 137"/>
                  <a:gd name="T47" fmla="*/ 125 h 142"/>
                  <a:gd name="T48" fmla="*/ 72 w 137"/>
                  <a:gd name="T49" fmla="*/ 112 h 142"/>
                  <a:gd name="T50" fmla="*/ 72 w 137"/>
                  <a:gd name="T51" fmla="*/ 57 h 142"/>
                  <a:gd name="T52" fmla="*/ 94 w 137"/>
                  <a:gd name="T53" fmla="*/ 57 h 142"/>
                  <a:gd name="T54" fmla="*/ 76 w 137"/>
                  <a:gd name="T55" fmla="*/ 6 h 142"/>
                  <a:gd name="T56" fmla="*/ 76 w 137"/>
                  <a:gd name="T57" fmla="*/ 5 h 142"/>
                  <a:gd name="T58" fmla="*/ 99 w 137"/>
                  <a:gd name="T59" fmla="*/ 5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7" h="142">
                    <a:moveTo>
                      <a:pt x="99" y="57"/>
                    </a:moveTo>
                    <a:cubicBezTo>
                      <a:pt x="137" y="57"/>
                      <a:pt x="137" y="57"/>
                      <a:pt x="137" y="57"/>
                    </a:cubicBezTo>
                    <a:cubicBezTo>
                      <a:pt x="130" y="29"/>
                      <a:pt x="105" y="7"/>
                      <a:pt x="76" y="4"/>
                    </a:cubicBezTo>
                    <a:cubicBezTo>
                      <a:pt x="74" y="2"/>
                      <a:pt x="72" y="0"/>
                      <a:pt x="69" y="0"/>
                    </a:cubicBezTo>
                    <a:cubicBezTo>
                      <a:pt x="66" y="0"/>
                      <a:pt x="64" y="2"/>
                      <a:pt x="62" y="4"/>
                    </a:cubicBezTo>
                    <a:cubicBezTo>
                      <a:pt x="32" y="7"/>
                      <a:pt x="7" y="28"/>
                      <a:pt x="0" y="57"/>
                    </a:cubicBezTo>
                    <a:cubicBezTo>
                      <a:pt x="39" y="57"/>
                      <a:pt x="39" y="57"/>
                      <a:pt x="39" y="57"/>
                    </a:cubicBezTo>
                    <a:cubicBezTo>
                      <a:pt x="39" y="24"/>
                      <a:pt x="58" y="8"/>
                      <a:pt x="62" y="5"/>
                    </a:cubicBezTo>
                    <a:cubicBezTo>
                      <a:pt x="62" y="5"/>
                      <a:pt x="62" y="5"/>
                      <a:pt x="62" y="6"/>
                    </a:cubicBezTo>
                    <a:cubicBezTo>
                      <a:pt x="41" y="32"/>
                      <a:pt x="44" y="57"/>
                      <a:pt x="44" y="57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4" y="123"/>
                      <a:pt x="64" y="123"/>
                      <a:pt x="64" y="123"/>
                    </a:cubicBezTo>
                    <a:cubicBezTo>
                      <a:pt x="64" y="125"/>
                      <a:pt x="64" y="125"/>
                      <a:pt x="64" y="125"/>
                    </a:cubicBezTo>
                    <a:cubicBezTo>
                      <a:pt x="64" y="130"/>
                      <a:pt x="64" y="130"/>
                      <a:pt x="64" y="130"/>
                    </a:cubicBezTo>
                    <a:cubicBezTo>
                      <a:pt x="64" y="137"/>
                      <a:pt x="69" y="142"/>
                      <a:pt x="76" y="142"/>
                    </a:cubicBezTo>
                    <a:cubicBezTo>
                      <a:pt x="82" y="142"/>
                      <a:pt x="88" y="137"/>
                      <a:pt x="88" y="130"/>
                    </a:cubicBezTo>
                    <a:cubicBezTo>
                      <a:pt x="88" y="125"/>
                      <a:pt x="88" y="125"/>
                      <a:pt x="88" y="125"/>
                    </a:cubicBezTo>
                    <a:cubicBezTo>
                      <a:pt x="79" y="125"/>
                      <a:pt x="79" y="125"/>
                      <a:pt x="79" y="125"/>
                    </a:cubicBezTo>
                    <a:cubicBezTo>
                      <a:pt x="79" y="127"/>
                      <a:pt x="79" y="127"/>
                      <a:pt x="79" y="127"/>
                    </a:cubicBezTo>
                    <a:cubicBezTo>
                      <a:pt x="79" y="130"/>
                      <a:pt x="79" y="130"/>
                      <a:pt x="79" y="130"/>
                    </a:cubicBezTo>
                    <a:cubicBezTo>
                      <a:pt x="79" y="132"/>
                      <a:pt x="78" y="134"/>
                      <a:pt x="76" y="134"/>
                    </a:cubicBezTo>
                    <a:cubicBezTo>
                      <a:pt x="74" y="134"/>
                      <a:pt x="72" y="132"/>
                      <a:pt x="72" y="130"/>
                    </a:cubicBezTo>
                    <a:cubicBezTo>
                      <a:pt x="72" y="127"/>
                      <a:pt x="72" y="127"/>
                      <a:pt x="72" y="127"/>
                    </a:cubicBezTo>
                    <a:cubicBezTo>
                      <a:pt x="72" y="125"/>
                      <a:pt x="72" y="125"/>
                      <a:pt x="72" y="125"/>
                    </a:cubicBezTo>
                    <a:cubicBezTo>
                      <a:pt x="72" y="112"/>
                      <a:pt x="72" y="112"/>
                      <a:pt x="72" y="112"/>
                    </a:cubicBezTo>
                    <a:cubicBezTo>
                      <a:pt x="72" y="57"/>
                      <a:pt x="72" y="57"/>
                      <a:pt x="72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7" y="32"/>
                      <a:pt x="76" y="6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80" y="8"/>
                      <a:pt x="99" y="24"/>
                      <a:pt x="99" y="5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1" name="Rounded Rectangle 14"/>
            <p:cNvSpPr/>
            <p:nvPr/>
          </p:nvSpPr>
          <p:spPr>
            <a:xfrm>
              <a:off x="4748280" y="3100156"/>
              <a:ext cx="652843" cy="630942"/>
            </a:xfrm>
            <a:prstGeom prst="roundRect">
              <a:avLst/>
            </a:prstGeom>
            <a:solidFill>
              <a:srgbClr val="F268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15"/>
            <p:cNvGrpSpPr/>
            <p:nvPr/>
          </p:nvGrpSpPr>
          <p:grpSpPr>
            <a:xfrm>
              <a:off x="4864156" y="3193387"/>
              <a:ext cx="353080" cy="409014"/>
              <a:chOff x="3581400" y="3905251"/>
              <a:chExt cx="160338" cy="185738"/>
            </a:xfrm>
            <a:solidFill>
              <a:schemeClr val="bg1"/>
            </a:solidFill>
          </p:grpSpPr>
          <p:sp>
            <p:nvSpPr>
              <p:cNvPr id="63" name="Rectangle 33"/>
              <p:cNvSpPr>
                <a:spLocks noChangeArrowheads="1"/>
              </p:cNvSpPr>
              <p:nvPr/>
            </p:nvSpPr>
            <p:spPr bwMode="auto">
              <a:xfrm>
                <a:off x="3670300" y="3941763"/>
                <a:ext cx="28575" cy="149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34"/>
              <p:cNvSpPr>
                <a:spLocks noChangeArrowheads="1"/>
              </p:cNvSpPr>
              <p:nvPr/>
            </p:nvSpPr>
            <p:spPr bwMode="auto">
              <a:xfrm>
                <a:off x="3627438" y="3971926"/>
                <a:ext cx="26988" cy="1190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35"/>
              <p:cNvSpPr>
                <a:spLocks noChangeArrowheads="1"/>
              </p:cNvSpPr>
              <p:nvPr/>
            </p:nvSpPr>
            <p:spPr bwMode="auto">
              <a:xfrm>
                <a:off x="3581400" y="3994151"/>
                <a:ext cx="26988" cy="968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Rectangle 36"/>
              <p:cNvSpPr>
                <a:spLocks noChangeArrowheads="1"/>
              </p:cNvSpPr>
              <p:nvPr/>
            </p:nvSpPr>
            <p:spPr bwMode="auto">
              <a:xfrm>
                <a:off x="3714750" y="3905251"/>
                <a:ext cx="26988" cy="1857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436BCF98-028B-4BDB-905A-E708908BC4FE}"/>
                </a:ext>
              </a:extLst>
            </p:cNvPr>
            <p:cNvGrpSpPr/>
            <p:nvPr/>
          </p:nvGrpSpPr>
          <p:grpSpPr>
            <a:xfrm>
              <a:off x="924967" y="4953000"/>
              <a:ext cx="652843" cy="630942"/>
              <a:chOff x="1528631" y="2277894"/>
              <a:chExt cx="652843" cy="630942"/>
            </a:xfrm>
          </p:grpSpPr>
          <p:sp>
            <p:nvSpPr>
              <p:cNvPr id="45" name="Rounded Rectangle 12">
                <a:extLst>
                  <a:ext uri="{FF2B5EF4-FFF2-40B4-BE49-F238E27FC236}">
                    <a16:creationId xmlns:a16="http://schemas.microsoft.com/office/drawing/2014/main" id="{8FBF2FB3-233B-4579-8045-24401E02AD4A}"/>
                  </a:ext>
                </a:extLst>
              </p:cNvPr>
              <p:cNvSpPr/>
              <p:nvPr/>
            </p:nvSpPr>
            <p:spPr>
              <a:xfrm>
                <a:off x="1528631" y="2277894"/>
                <a:ext cx="652843" cy="630942"/>
              </a:xfrm>
              <a:prstGeom prst="roundRect">
                <a:avLst/>
              </a:prstGeom>
              <a:solidFill>
                <a:srgbClr val="45C1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 58">
                <a:extLst>
                  <a:ext uri="{FF2B5EF4-FFF2-40B4-BE49-F238E27FC236}">
                    <a16:creationId xmlns:a16="http://schemas.microsoft.com/office/drawing/2014/main" id="{1C920E34-D88B-497F-8129-2B7D121F6A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1286" y="2402877"/>
                <a:ext cx="367531" cy="380976"/>
              </a:xfrm>
              <a:custGeom>
                <a:avLst/>
                <a:gdLst>
                  <a:gd name="T0" fmla="*/ 99 w 137"/>
                  <a:gd name="T1" fmla="*/ 57 h 142"/>
                  <a:gd name="T2" fmla="*/ 137 w 137"/>
                  <a:gd name="T3" fmla="*/ 57 h 142"/>
                  <a:gd name="T4" fmla="*/ 76 w 137"/>
                  <a:gd name="T5" fmla="*/ 4 h 142"/>
                  <a:gd name="T6" fmla="*/ 69 w 137"/>
                  <a:gd name="T7" fmla="*/ 0 h 142"/>
                  <a:gd name="T8" fmla="*/ 62 w 137"/>
                  <a:gd name="T9" fmla="*/ 4 h 142"/>
                  <a:gd name="T10" fmla="*/ 0 w 137"/>
                  <a:gd name="T11" fmla="*/ 57 h 142"/>
                  <a:gd name="T12" fmla="*/ 39 w 137"/>
                  <a:gd name="T13" fmla="*/ 57 h 142"/>
                  <a:gd name="T14" fmla="*/ 62 w 137"/>
                  <a:gd name="T15" fmla="*/ 5 h 142"/>
                  <a:gd name="T16" fmla="*/ 62 w 137"/>
                  <a:gd name="T17" fmla="*/ 6 h 142"/>
                  <a:gd name="T18" fmla="*/ 44 w 137"/>
                  <a:gd name="T19" fmla="*/ 57 h 142"/>
                  <a:gd name="T20" fmla="*/ 64 w 137"/>
                  <a:gd name="T21" fmla="*/ 57 h 142"/>
                  <a:gd name="T22" fmla="*/ 64 w 137"/>
                  <a:gd name="T23" fmla="*/ 123 h 142"/>
                  <a:gd name="T24" fmla="*/ 64 w 137"/>
                  <a:gd name="T25" fmla="*/ 125 h 142"/>
                  <a:gd name="T26" fmla="*/ 64 w 137"/>
                  <a:gd name="T27" fmla="*/ 130 h 142"/>
                  <a:gd name="T28" fmla="*/ 76 w 137"/>
                  <a:gd name="T29" fmla="*/ 142 h 142"/>
                  <a:gd name="T30" fmla="*/ 88 w 137"/>
                  <a:gd name="T31" fmla="*/ 130 h 142"/>
                  <a:gd name="T32" fmla="*/ 88 w 137"/>
                  <a:gd name="T33" fmla="*/ 125 h 142"/>
                  <a:gd name="T34" fmla="*/ 79 w 137"/>
                  <a:gd name="T35" fmla="*/ 125 h 142"/>
                  <a:gd name="T36" fmla="*/ 79 w 137"/>
                  <a:gd name="T37" fmla="*/ 127 h 142"/>
                  <a:gd name="T38" fmla="*/ 79 w 137"/>
                  <a:gd name="T39" fmla="*/ 130 h 142"/>
                  <a:gd name="T40" fmla="*/ 76 w 137"/>
                  <a:gd name="T41" fmla="*/ 134 h 142"/>
                  <a:gd name="T42" fmla="*/ 72 w 137"/>
                  <a:gd name="T43" fmla="*/ 130 h 142"/>
                  <a:gd name="T44" fmla="*/ 72 w 137"/>
                  <a:gd name="T45" fmla="*/ 127 h 142"/>
                  <a:gd name="T46" fmla="*/ 72 w 137"/>
                  <a:gd name="T47" fmla="*/ 125 h 142"/>
                  <a:gd name="T48" fmla="*/ 72 w 137"/>
                  <a:gd name="T49" fmla="*/ 112 h 142"/>
                  <a:gd name="T50" fmla="*/ 72 w 137"/>
                  <a:gd name="T51" fmla="*/ 57 h 142"/>
                  <a:gd name="T52" fmla="*/ 94 w 137"/>
                  <a:gd name="T53" fmla="*/ 57 h 142"/>
                  <a:gd name="T54" fmla="*/ 76 w 137"/>
                  <a:gd name="T55" fmla="*/ 6 h 142"/>
                  <a:gd name="T56" fmla="*/ 76 w 137"/>
                  <a:gd name="T57" fmla="*/ 5 h 142"/>
                  <a:gd name="T58" fmla="*/ 99 w 137"/>
                  <a:gd name="T59" fmla="*/ 5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7" h="142">
                    <a:moveTo>
                      <a:pt x="99" y="57"/>
                    </a:moveTo>
                    <a:cubicBezTo>
                      <a:pt x="137" y="57"/>
                      <a:pt x="137" y="57"/>
                      <a:pt x="137" y="57"/>
                    </a:cubicBezTo>
                    <a:cubicBezTo>
                      <a:pt x="130" y="29"/>
                      <a:pt x="105" y="7"/>
                      <a:pt x="76" y="4"/>
                    </a:cubicBezTo>
                    <a:cubicBezTo>
                      <a:pt x="74" y="2"/>
                      <a:pt x="72" y="0"/>
                      <a:pt x="69" y="0"/>
                    </a:cubicBezTo>
                    <a:cubicBezTo>
                      <a:pt x="66" y="0"/>
                      <a:pt x="64" y="2"/>
                      <a:pt x="62" y="4"/>
                    </a:cubicBezTo>
                    <a:cubicBezTo>
                      <a:pt x="32" y="7"/>
                      <a:pt x="7" y="28"/>
                      <a:pt x="0" y="57"/>
                    </a:cubicBezTo>
                    <a:cubicBezTo>
                      <a:pt x="39" y="57"/>
                      <a:pt x="39" y="57"/>
                      <a:pt x="39" y="57"/>
                    </a:cubicBezTo>
                    <a:cubicBezTo>
                      <a:pt x="39" y="24"/>
                      <a:pt x="58" y="8"/>
                      <a:pt x="62" y="5"/>
                    </a:cubicBezTo>
                    <a:cubicBezTo>
                      <a:pt x="62" y="5"/>
                      <a:pt x="62" y="5"/>
                      <a:pt x="62" y="6"/>
                    </a:cubicBezTo>
                    <a:cubicBezTo>
                      <a:pt x="41" y="32"/>
                      <a:pt x="44" y="57"/>
                      <a:pt x="44" y="57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4" y="123"/>
                      <a:pt x="64" y="123"/>
                      <a:pt x="64" y="123"/>
                    </a:cubicBezTo>
                    <a:cubicBezTo>
                      <a:pt x="64" y="125"/>
                      <a:pt x="64" y="125"/>
                      <a:pt x="64" y="125"/>
                    </a:cubicBezTo>
                    <a:cubicBezTo>
                      <a:pt x="64" y="130"/>
                      <a:pt x="64" y="130"/>
                      <a:pt x="64" y="130"/>
                    </a:cubicBezTo>
                    <a:cubicBezTo>
                      <a:pt x="64" y="137"/>
                      <a:pt x="69" y="142"/>
                      <a:pt x="76" y="142"/>
                    </a:cubicBezTo>
                    <a:cubicBezTo>
                      <a:pt x="82" y="142"/>
                      <a:pt x="88" y="137"/>
                      <a:pt x="88" y="130"/>
                    </a:cubicBezTo>
                    <a:cubicBezTo>
                      <a:pt x="88" y="125"/>
                      <a:pt x="88" y="125"/>
                      <a:pt x="88" y="125"/>
                    </a:cubicBezTo>
                    <a:cubicBezTo>
                      <a:pt x="79" y="125"/>
                      <a:pt x="79" y="125"/>
                      <a:pt x="79" y="125"/>
                    </a:cubicBezTo>
                    <a:cubicBezTo>
                      <a:pt x="79" y="127"/>
                      <a:pt x="79" y="127"/>
                      <a:pt x="79" y="127"/>
                    </a:cubicBezTo>
                    <a:cubicBezTo>
                      <a:pt x="79" y="130"/>
                      <a:pt x="79" y="130"/>
                      <a:pt x="79" y="130"/>
                    </a:cubicBezTo>
                    <a:cubicBezTo>
                      <a:pt x="79" y="132"/>
                      <a:pt x="78" y="134"/>
                      <a:pt x="76" y="134"/>
                    </a:cubicBezTo>
                    <a:cubicBezTo>
                      <a:pt x="74" y="134"/>
                      <a:pt x="72" y="132"/>
                      <a:pt x="72" y="130"/>
                    </a:cubicBezTo>
                    <a:cubicBezTo>
                      <a:pt x="72" y="127"/>
                      <a:pt x="72" y="127"/>
                      <a:pt x="72" y="127"/>
                    </a:cubicBezTo>
                    <a:cubicBezTo>
                      <a:pt x="72" y="125"/>
                      <a:pt x="72" y="125"/>
                      <a:pt x="72" y="125"/>
                    </a:cubicBezTo>
                    <a:cubicBezTo>
                      <a:pt x="72" y="112"/>
                      <a:pt x="72" y="112"/>
                      <a:pt x="72" y="112"/>
                    </a:cubicBezTo>
                    <a:cubicBezTo>
                      <a:pt x="72" y="57"/>
                      <a:pt x="72" y="57"/>
                      <a:pt x="72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7" y="32"/>
                      <a:pt x="76" y="6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80" y="8"/>
                      <a:pt x="99" y="24"/>
                      <a:pt x="99" y="5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7" name="Rectangle 8">
              <a:extLst>
                <a:ext uri="{FF2B5EF4-FFF2-40B4-BE49-F238E27FC236}">
                  <a16:creationId xmlns:a16="http://schemas.microsoft.com/office/drawing/2014/main" id="{2AEDAC80-60FC-4AED-A099-84C8B6CB74BE}"/>
                </a:ext>
              </a:extLst>
            </p:cNvPr>
            <p:cNvSpPr/>
            <p:nvPr/>
          </p:nvSpPr>
          <p:spPr>
            <a:xfrm>
              <a:off x="1752600" y="5029200"/>
              <a:ext cx="28812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Open Sans" pitchFamily="34" charset="0"/>
                  <a:ea typeface="Open Sans" pitchFamily="34" charset="0"/>
                  <a:cs typeface="Open Sans" pitchFamily="34" charset="0"/>
                </a:rPr>
                <a:t>期末大作业（小组）</a:t>
              </a:r>
              <a:endParaRPr lang="en-US" altLang="zh-CN" sz="2000" b="1" dirty="0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8801353"/>
      </p:ext>
    </p:extLst>
  </p:cSld>
  <p:clrMapOvr>
    <a:masterClrMapping/>
  </p:clrMapOvr>
  <p:transition spd="slow" advClick="0" advTm="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0"/>
          <a:stretch/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4148" y="4876800"/>
            <a:ext cx="9168148" cy="999361"/>
          </a:xfrm>
          <a:prstGeom prst="rect">
            <a:avLst/>
          </a:prstGeom>
          <a:solidFill>
            <a:srgbClr val="00B0F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8200" y="4988176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如何打造一个自己的微信智能机器人</a:t>
            </a:r>
          </a:p>
        </p:txBody>
      </p:sp>
      <p:sp>
        <p:nvSpPr>
          <p:cNvPr id="6" name="矩形 5"/>
          <p:cNvSpPr/>
          <p:nvPr/>
        </p:nvSpPr>
        <p:spPr>
          <a:xfrm>
            <a:off x="8915400" y="0"/>
            <a:ext cx="252748" cy="1066800"/>
          </a:xfrm>
          <a:prstGeom prst="rect">
            <a:avLst/>
          </a:prstGeom>
          <a:solidFill>
            <a:srgbClr val="F2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124790"/>
      </p:ext>
    </p:extLst>
  </p:cSld>
  <p:clrMapOvr>
    <a:masterClrMapping/>
  </p:clrMapOvr>
  <p:transition spd="slow" advClick="0" advTm="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1497760" y="431729"/>
            <a:ext cx="6378695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32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微信公众号的发展趋势</a:t>
            </a:r>
            <a:endParaRPr lang="en-CA" altLang="zh-CN" sz="3600" b="1" spc="-150" dirty="0"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633215" y="1473782"/>
            <a:ext cx="7977386" cy="8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随着微信公众号的信息量越来越大，更新速度越来越快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用户想看的不仅仅是文章推送，而是通过微信公众号获得更多应用和服务</a:t>
            </a:r>
            <a:endParaRPr lang="en-US" altLang="zh-CN" b="1" dirty="0">
              <a:solidFill>
                <a:srgbClr val="117F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81000" y="2689954"/>
            <a:ext cx="8051971" cy="3055280"/>
            <a:chOff x="542536" y="3301342"/>
            <a:chExt cx="8774023" cy="3329260"/>
          </a:xfrm>
        </p:grpSpPr>
        <p:sp>
          <p:nvSpPr>
            <p:cNvPr id="8" name="KSO_Shape"/>
            <p:cNvSpPr>
              <a:spLocks/>
            </p:cNvSpPr>
            <p:nvPr/>
          </p:nvSpPr>
          <p:spPr bwMode="auto">
            <a:xfrm>
              <a:off x="2481522" y="3356799"/>
              <a:ext cx="1019176" cy="916719"/>
            </a:xfrm>
            <a:custGeom>
              <a:avLst/>
              <a:gdLst>
                <a:gd name="T0" fmla="*/ 1799126 w 2832"/>
                <a:gd name="T1" fmla="*/ 525010 h 2545"/>
                <a:gd name="T2" fmla="*/ 141133 w 2832"/>
                <a:gd name="T3" fmla="*/ 631285 h 2545"/>
                <a:gd name="T4" fmla="*/ 35601 w 2832"/>
                <a:gd name="T5" fmla="*/ 454372 h 2545"/>
                <a:gd name="T6" fmla="*/ 917363 w 2832"/>
                <a:gd name="T7" fmla="*/ 0 h 2545"/>
                <a:gd name="T8" fmla="*/ 1799126 w 2832"/>
                <a:gd name="T9" fmla="*/ 454372 h 2545"/>
                <a:gd name="T10" fmla="*/ 501594 w 2832"/>
                <a:gd name="T11" fmla="*/ 250732 h 2545"/>
                <a:gd name="T12" fmla="*/ 631283 w 2832"/>
                <a:gd name="T13" fmla="*/ 250732 h 2545"/>
                <a:gd name="T14" fmla="*/ 719014 w 2832"/>
                <a:gd name="T15" fmla="*/ 399644 h 2545"/>
                <a:gd name="T16" fmla="*/ 719014 w 2832"/>
                <a:gd name="T17" fmla="*/ 529465 h 2545"/>
                <a:gd name="T18" fmla="*/ 719014 w 2832"/>
                <a:gd name="T19" fmla="*/ 399644 h 2545"/>
                <a:gd name="T20" fmla="*/ 837261 w 2832"/>
                <a:gd name="T21" fmla="*/ 250732 h 2545"/>
                <a:gd name="T22" fmla="*/ 966315 w 2832"/>
                <a:gd name="T23" fmla="*/ 250732 h 2545"/>
                <a:gd name="T24" fmla="*/ 1084561 w 2832"/>
                <a:gd name="T25" fmla="*/ 399644 h 2545"/>
                <a:gd name="T26" fmla="*/ 1084561 w 2832"/>
                <a:gd name="T27" fmla="*/ 529465 h 2545"/>
                <a:gd name="T28" fmla="*/ 1084561 w 2832"/>
                <a:gd name="T29" fmla="*/ 399644 h 2545"/>
                <a:gd name="T30" fmla="*/ 1141777 w 2832"/>
                <a:gd name="T31" fmla="*/ 250732 h 2545"/>
                <a:gd name="T32" fmla="*/ 1271467 w 2832"/>
                <a:gd name="T33" fmla="*/ 250732 h 2545"/>
                <a:gd name="T34" fmla="*/ 106167 w 2832"/>
                <a:gd name="T35" fmla="*/ 807561 h 2545"/>
                <a:gd name="T36" fmla="*/ 106167 w 2832"/>
                <a:gd name="T37" fmla="*/ 666286 h 2545"/>
                <a:gd name="T38" fmla="*/ 1799126 w 2832"/>
                <a:gd name="T39" fmla="*/ 736923 h 2545"/>
                <a:gd name="T40" fmla="*/ 106167 w 2832"/>
                <a:gd name="T41" fmla="*/ 807561 h 2545"/>
                <a:gd name="T42" fmla="*/ 668156 w 2832"/>
                <a:gd name="T43" fmla="*/ 843198 h 2545"/>
                <a:gd name="T44" fmla="*/ 1307704 w 2832"/>
                <a:gd name="T45" fmla="*/ 843198 h 2545"/>
                <a:gd name="T46" fmla="*/ 1799126 w 2832"/>
                <a:gd name="T47" fmla="*/ 966655 h 2545"/>
                <a:gd name="T48" fmla="*/ 123332 w 2832"/>
                <a:gd name="T49" fmla="*/ 1090112 h 2545"/>
                <a:gd name="T50" fmla="*/ 123332 w 2832"/>
                <a:gd name="T51" fmla="*/ 843198 h 2545"/>
                <a:gd name="T52" fmla="*/ 1728559 w 2832"/>
                <a:gd name="T53" fmla="*/ 1125749 h 2545"/>
                <a:gd name="T54" fmla="*/ 1728559 w 2832"/>
                <a:gd name="T55" fmla="*/ 1267025 h 2545"/>
                <a:gd name="T56" fmla="*/ 35601 w 2832"/>
                <a:gd name="T57" fmla="*/ 1195751 h 2545"/>
                <a:gd name="T58" fmla="*/ 1630020 w 2832"/>
                <a:gd name="T59" fmla="*/ 1619577 h 2545"/>
                <a:gd name="T60" fmla="*/ 40687 w 2832"/>
                <a:gd name="T61" fmla="*/ 1337026 h 2545"/>
                <a:gd name="T62" fmla="*/ 1630020 w 2832"/>
                <a:gd name="T63" fmla="*/ 1619577 h 254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832" h="2545">
                  <a:moveTo>
                    <a:pt x="2830" y="714"/>
                  </a:moveTo>
                  <a:cubicBezTo>
                    <a:pt x="2830" y="825"/>
                    <a:pt x="2830" y="825"/>
                    <a:pt x="2830" y="825"/>
                  </a:cubicBezTo>
                  <a:cubicBezTo>
                    <a:pt x="2830" y="917"/>
                    <a:pt x="2756" y="992"/>
                    <a:pt x="2664" y="992"/>
                  </a:cubicBezTo>
                  <a:cubicBezTo>
                    <a:pt x="222" y="992"/>
                    <a:pt x="222" y="992"/>
                    <a:pt x="222" y="992"/>
                  </a:cubicBezTo>
                  <a:cubicBezTo>
                    <a:pt x="130" y="992"/>
                    <a:pt x="56" y="917"/>
                    <a:pt x="56" y="825"/>
                  </a:cubicBezTo>
                  <a:cubicBezTo>
                    <a:pt x="56" y="714"/>
                    <a:pt x="56" y="714"/>
                    <a:pt x="56" y="714"/>
                  </a:cubicBezTo>
                  <a:cubicBezTo>
                    <a:pt x="54" y="714"/>
                    <a:pt x="54" y="714"/>
                    <a:pt x="54" y="714"/>
                  </a:cubicBezTo>
                  <a:cubicBezTo>
                    <a:pt x="106" y="315"/>
                    <a:pt x="707" y="0"/>
                    <a:pt x="1443" y="0"/>
                  </a:cubicBezTo>
                  <a:cubicBezTo>
                    <a:pt x="2179" y="0"/>
                    <a:pt x="2780" y="315"/>
                    <a:pt x="2832" y="714"/>
                  </a:cubicBezTo>
                  <a:lnTo>
                    <a:pt x="2830" y="714"/>
                  </a:lnTo>
                  <a:close/>
                  <a:moveTo>
                    <a:pt x="891" y="292"/>
                  </a:moveTo>
                  <a:cubicBezTo>
                    <a:pt x="835" y="292"/>
                    <a:pt x="789" y="338"/>
                    <a:pt x="789" y="394"/>
                  </a:cubicBezTo>
                  <a:cubicBezTo>
                    <a:pt x="789" y="450"/>
                    <a:pt x="835" y="496"/>
                    <a:pt x="891" y="496"/>
                  </a:cubicBezTo>
                  <a:cubicBezTo>
                    <a:pt x="947" y="496"/>
                    <a:pt x="993" y="450"/>
                    <a:pt x="993" y="394"/>
                  </a:cubicBezTo>
                  <a:cubicBezTo>
                    <a:pt x="993" y="338"/>
                    <a:pt x="947" y="292"/>
                    <a:pt x="891" y="292"/>
                  </a:cubicBezTo>
                  <a:close/>
                  <a:moveTo>
                    <a:pt x="1131" y="628"/>
                  </a:moveTo>
                  <a:cubicBezTo>
                    <a:pt x="1075" y="628"/>
                    <a:pt x="1029" y="673"/>
                    <a:pt x="1029" y="729"/>
                  </a:cubicBezTo>
                  <a:cubicBezTo>
                    <a:pt x="1029" y="786"/>
                    <a:pt x="1075" y="832"/>
                    <a:pt x="1131" y="832"/>
                  </a:cubicBezTo>
                  <a:cubicBezTo>
                    <a:pt x="1187" y="832"/>
                    <a:pt x="1233" y="786"/>
                    <a:pt x="1233" y="729"/>
                  </a:cubicBezTo>
                  <a:cubicBezTo>
                    <a:pt x="1233" y="673"/>
                    <a:pt x="1187" y="628"/>
                    <a:pt x="1131" y="628"/>
                  </a:cubicBezTo>
                  <a:close/>
                  <a:moveTo>
                    <a:pt x="1418" y="292"/>
                  </a:moveTo>
                  <a:cubicBezTo>
                    <a:pt x="1362" y="292"/>
                    <a:pt x="1317" y="338"/>
                    <a:pt x="1317" y="394"/>
                  </a:cubicBezTo>
                  <a:cubicBezTo>
                    <a:pt x="1317" y="450"/>
                    <a:pt x="1362" y="496"/>
                    <a:pt x="1418" y="496"/>
                  </a:cubicBezTo>
                  <a:cubicBezTo>
                    <a:pt x="1475" y="496"/>
                    <a:pt x="1520" y="450"/>
                    <a:pt x="1520" y="394"/>
                  </a:cubicBezTo>
                  <a:cubicBezTo>
                    <a:pt x="1520" y="338"/>
                    <a:pt x="1475" y="292"/>
                    <a:pt x="1418" y="292"/>
                  </a:cubicBezTo>
                  <a:close/>
                  <a:moveTo>
                    <a:pt x="1706" y="628"/>
                  </a:moveTo>
                  <a:cubicBezTo>
                    <a:pt x="1650" y="628"/>
                    <a:pt x="1604" y="673"/>
                    <a:pt x="1604" y="729"/>
                  </a:cubicBezTo>
                  <a:cubicBezTo>
                    <a:pt x="1604" y="786"/>
                    <a:pt x="1650" y="832"/>
                    <a:pt x="1706" y="832"/>
                  </a:cubicBezTo>
                  <a:cubicBezTo>
                    <a:pt x="1762" y="832"/>
                    <a:pt x="1808" y="786"/>
                    <a:pt x="1808" y="729"/>
                  </a:cubicBezTo>
                  <a:cubicBezTo>
                    <a:pt x="1808" y="673"/>
                    <a:pt x="1762" y="628"/>
                    <a:pt x="1706" y="628"/>
                  </a:cubicBezTo>
                  <a:close/>
                  <a:moveTo>
                    <a:pt x="1898" y="292"/>
                  </a:moveTo>
                  <a:cubicBezTo>
                    <a:pt x="1842" y="292"/>
                    <a:pt x="1796" y="338"/>
                    <a:pt x="1796" y="394"/>
                  </a:cubicBezTo>
                  <a:cubicBezTo>
                    <a:pt x="1796" y="450"/>
                    <a:pt x="1842" y="496"/>
                    <a:pt x="1898" y="496"/>
                  </a:cubicBezTo>
                  <a:cubicBezTo>
                    <a:pt x="1954" y="496"/>
                    <a:pt x="2000" y="450"/>
                    <a:pt x="2000" y="394"/>
                  </a:cubicBezTo>
                  <a:cubicBezTo>
                    <a:pt x="2000" y="338"/>
                    <a:pt x="1954" y="292"/>
                    <a:pt x="1898" y="292"/>
                  </a:cubicBezTo>
                  <a:close/>
                  <a:moveTo>
                    <a:pt x="167" y="1269"/>
                  </a:moveTo>
                  <a:cubicBezTo>
                    <a:pt x="105" y="1269"/>
                    <a:pt x="56" y="1220"/>
                    <a:pt x="56" y="1158"/>
                  </a:cubicBezTo>
                  <a:cubicBezTo>
                    <a:pt x="56" y="1097"/>
                    <a:pt x="105" y="1047"/>
                    <a:pt x="167" y="1047"/>
                  </a:cubicBezTo>
                  <a:cubicBezTo>
                    <a:pt x="2719" y="1047"/>
                    <a:pt x="2719" y="1047"/>
                    <a:pt x="2719" y="1047"/>
                  </a:cubicBezTo>
                  <a:cubicBezTo>
                    <a:pt x="2781" y="1047"/>
                    <a:pt x="2830" y="1097"/>
                    <a:pt x="2830" y="1158"/>
                  </a:cubicBezTo>
                  <a:cubicBezTo>
                    <a:pt x="2830" y="1220"/>
                    <a:pt x="2781" y="1269"/>
                    <a:pt x="2719" y="1269"/>
                  </a:cubicBezTo>
                  <a:lnTo>
                    <a:pt x="167" y="1269"/>
                  </a:lnTo>
                  <a:close/>
                  <a:moveTo>
                    <a:pt x="194" y="1325"/>
                  </a:moveTo>
                  <a:cubicBezTo>
                    <a:pt x="1051" y="1325"/>
                    <a:pt x="1051" y="1325"/>
                    <a:pt x="1051" y="1325"/>
                  </a:cubicBezTo>
                  <a:cubicBezTo>
                    <a:pt x="1713" y="1642"/>
                    <a:pt x="1713" y="1642"/>
                    <a:pt x="1713" y="1642"/>
                  </a:cubicBezTo>
                  <a:cubicBezTo>
                    <a:pt x="2057" y="1325"/>
                    <a:pt x="2057" y="1325"/>
                    <a:pt x="2057" y="1325"/>
                  </a:cubicBezTo>
                  <a:cubicBezTo>
                    <a:pt x="2636" y="1325"/>
                    <a:pt x="2636" y="1325"/>
                    <a:pt x="2636" y="1325"/>
                  </a:cubicBezTo>
                  <a:cubicBezTo>
                    <a:pt x="2743" y="1325"/>
                    <a:pt x="2830" y="1412"/>
                    <a:pt x="2830" y="1519"/>
                  </a:cubicBezTo>
                  <a:cubicBezTo>
                    <a:pt x="2830" y="1626"/>
                    <a:pt x="2743" y="1713"/>
                    <a:pt x="2636" y="1713"/>
                  </a:cubicBezTo>
                  <a:cubicBezTo>
                    <a:pt x="194" y="1713"/>
                    <a:pt x="194" y="1713"/>
                    <a:pt x="194" y="1713"/>
                  </a:cubicBezTo>
                  <a:cubicBezTo>
                    <a:pt x="87" y="1713"/>
                    <a:pt x="0" y="1626"/>
                    <a:pt x="0" y="1519"/>
                  </a:cubicBezTo>
                  <a:cubicBezTo>
                    <a:pt x="0" y="1412"/>
                    <a:pt x="87" y="1325"/>
                    <a:pt x="194" y="1325"/>
                  </a:cubicBezTo>
                  <a:close/>
                  <a:moveTo>
                    <a:pt x="167" y="1769"/>
                  </a:moveTo>
                  <a:cubicBezTo>
                    <a:pt x="2719" y="1769"/>
                    <a:pt x="2719" y="1769"/>
                    <a:pt x="2719" y="1769"/>
                  </a:cubicBezTo>
                  <a:cubicBezTo>
                    <a:pt x="2781" y="1769"/>
                    <a:pt x="2830" y="1818"/>
                    <a:pt x="2830" y="1879"/>
                  </a:cubicBezTo>
                  <a:cubicBezTo>
                    <a:pt x="2830" y="1941"/>
                    <a:pt x="2781" y="1991"/>
                    <a:pt x="2719" y="1991"/>
                  </a:cubicBezTo>
                  <a:cubicBezTo>
                    <a:pt x="167" y="1991"/>
                    <a:pt x="167" y="1991"/>
                    <a:pt x="167" y="1991"/>
                  </a:cubicBezTo>
                  <a:cubicBezTo>
                    <a:pt x="105" y="1991"/>
                    <a:pt x="56" y="1941"/>
                    <a:pt x="56" y="1879"/>
                  </a:cubicBezTo>
                  <a:cubicBezTo>
                    <a:pt x="56" y="1818"/>
                    <a:pt x="105" y="1769"/>
                    <a:pt x="167" y="1769"/>
                  </a:cubicBezTo>
                  <a:close/>
                  <a:moveTo>
                    <a:pt x="2564" y="2545"/>
                  </a:moveTo>
                  <a:cubicBezTo>
                    <a:pt x="330" y="2545"/>
                    <a:pt x="330" y="2545"/>
                    <a:pt x="330" y="2545"/>
                  </a:cubicBezTo>
                  <a:cubicBezTo>
                    <a:pt x="73" y="2545"/>
                    <a:pt x="64" y="2255"/>
                    <a:pt x="64" y="2101"/>
                  </a:cubicBezTo>
                  <a:cubicBezTo>
                    <a:pt x="1022" y="2101"/>
                    <a:pt x="1575" y="2101"/>
                    <a:pt x="2830" y="2101"/>
                  </a:cubicBezTo>
                  <a:cubicBezTo>
                    <a:pt x="2830" y="2255"/>
                    <a:pt x="2808" y="2545"/>
                    <a:pt x="2564" y="25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 sz="1600"/>
            </a:p>
          </p:txBody>
        </p:sp>
        <p:sp>
          <p:nvSpPr>
            <p:cNvPr id="9" name="KSO_Shape"/>
            <p:cNvSpPr/>
            <p:nvPr/>
          </p:nvSpPr>
          <p:spPr>
            <a:xfrm>
              <a:off x="4166014" y="3351954"/>
              <a:ext cx="1028097" cy="916719"/>
            </a:xfrm>
            <a:custGeom>
              <a:avLst/>
              <a:gdLst/>
              <a:ahLst/>
              <a:cxnLst/>
              <a:rect l="l" t="t" r="r" b="b"/>
              <a:pathLst>
                <a:path w="1800200" h="1603947">
                  <a:moveTo>
                    <a:pt x="900100" y="235795"/>
                  </a:moveTo>
                  <a:lnTo>
                    <a:pt x="1656184" y="919871"/>
                  </a:lnTo>
                  <a:lnTo>
                    <a:pt x="1656184" y="1603947"/>
                  </a:lnTo>
                  <a:lnTo>
                    <a:pt x="1242138" y="1603947"/>
                  </a:lnTo>
                  <a:lnTo>
                    <a:pt x="1242138" y="919870"/>
                  </a:lnTo>
                  <a:lnTo>
                    <a:pt x="558062" y="919870"/>
                  </a:lnTo>
                  <a:lnTo>
                    <a:pt x="558062" y="1603947"/>
                  </a:lnTo>
                  <a:lnTo>
                    <a:pt x="144016" y="1603947"/>
                  </a:lnTo>
                  <a:lnTo>
                    <a:pt x="144016" y="919871"/>
                  </a:lnTo>
                  <a:close/>
                  <a:moveTo>
                    <a:pt x="900100" y="0"/>
                  </a:moveTo>
                  <a:lnTo>
                    <a:pt x="1310094" y="370947"/>
                  </a:lnTo>
                  <a:lnTo>
                    <a:pt x="1310094" y="14514"/>
                  </a:lnTo>
                  <a:lnTo>
                    <a:pt x="1428894" y="14514"/>
                  </a:lnTo>
                  <a:lnTo>
                    <a:pt x="1428894" y="478433"/>
                  </a:lnTo>
                  <a:lnTo>
                    <a:pt x="1800200" y="814377"/>
                  </a:lnTo>
                  <a:lnTo>
                    <a:pt x="1800200" y="988497"/>
                  </a:lnTo>
                  <a:lnTo>
                    <a:pt x="900100" y="174121"/>
                  </a:lnTo>
                  <a:lnTo>
                    <a:pt x="0" y="988498"/>
                  </a:lnTo>
                  <a:lnTo>
                    <a:pt x="0" y="8143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rgbClr val="FFFFFF"/>
                </a:solidFill>
              </a:endParaRPr>
            </a:p>
          </p:txBody>
        </p:sp>
        <p:sp>
          <p:nvSpPr>
            <p:cNvPr id="10" name="KSO_Shape"/>
            <p:cNvSpPr>
              <a:spLocks/>
            </p:cNvSpPr>
            <p:nvPr/>
          </p:nvSpPr>
          <p:spPr bwMode="auto">
            <a:xfrm>
              <a:off x="5897052" y="3301342"/>
              <a:ext cx="1457248" cy="939925"/>
            </a:xfrm>
            <a:custGeom>
              <a:avLst/>
              <a:gdLst>
                <a:gd name="T0" fmla="*/ 1630803 w 5829"/>
                <a:gd name="T1" fmla="*/ 1060894 h 3763"/>
                <a:gd name="T2" fmla="*/ 1604331 w 5829"/>
                <a:gd name="T3" fmla="*/ 1127915 h 3763"/>
                <a:gd name="T4" fmla="*/ 1557597 w 5829"/>
                <a:gd name="T5" fmla="*/ 1181859 h 3763"/>
                <a:gd name="T6" fmla="*/ 1495502 w 5829"/>
                <a:gd name="T7" fmla="*/ 1217495 h 3763"/>
                <a:gd name="T8" fmla="*/ 1422949 w 5829"/>
                <a:gd name="T9" fmla="*/ 1230245 h 3763"/>
                <a:gd name="T10" fmla="*/ 1359220 w 5829"/>
                <a:gd name="T11" fmla="*/ 1220764 h 3763"/>
                <a:gd name="T12" fmla="*/ 1295492 w 5829"/>
                <a:gd name="T13" fmla="*/ 1188071 h 3763"/>
                <a:gd name="T14" fmla="*/ 1246469 w 5829"/>
                <a:gd name="T15" fmla="*/ 1136742 h 3763"/>
                <a:gd name="T16" fmla="*/ 1217056 w 5829"/>
                <a:gd name="T17" fmla="*/ 1071029 h 3763"/>
                <a:gd name="T18" fmla="*/ 694153 w 5829"/>
                <a:gd name="T19" fmla="*/ 1018066 h 3763"/>
                <a:gd name="T20" fmla="*/ 681081 w 5829"/>
                <a:gd name="T21" fmla="*/ 1090645 h 3763"/>
                <a:gd name="T22" fmla="*/ 645458 w 5829"/>
                <a:gd name="T23" fmla="*/ 1152108 h 3763"/>
                <a:gd name="T24" fmla="*/ 591861 w 5829"/>
                <a:gd name="T25" fmla="*/ 1198206 h 3763"/>
                <a:gd name="T26" fmla="*/ 524537 w 5829"/>
                <a:gd name="T27" fmla="*/ 1224360 h 3763"/>
                <a:gd name="T28" fmla="*/ 460481 w 5829"/>
                <a:gd name="T29" fmla="*/ 1227630 h 3763"/>
                <a:gd name="T30" fmla="*/ 390543 w 5829"/>
                <a:gd name="T31" fmla="*/ 1208014 h 3763"/>
                <a:gd name="T32" fmla="*/ 333024 w 5829"/>
                <a:gd name="T33" fmla="*/ 1166820 h 3763"/>
                <a:gd name="T34" fmla="*/ 291845 w 5829"/>
                <a:gd name="T35" fmla="*/ 1109607 h 3763"/>
                <a:gd name="T36" fmla="*/ 271583 w 5829"/>
                <a:gd name="T37" fmla="*/ 1039644 h 3763"/>
                <a:gd name="T38" fmla="*/ 3595 w 5829"/>
                <a:gd name="T39" fmla="*/ 957911 h 3763"/>
                <a:gd name="T40" fmla="*/ 39545 w 5829"/>
                <a:gd name="T41" fmla="*/ 824849 h 3763"/>
                <a:gd name="T42" fmla="*/ 110790 w 5829"/>
                <a:gd name="T43" fmla="*/ 703885 h 3763"/>
                <a:gd name="T44" fmla="*/ 212756 w 5829"/>
                <a:gd name="T45" fmla="*/ 601228 h 3763"/>
                <a:gd name="T46" fmla="*/ 341848 w 5829"/>
                <a:gd name="T47" fmla="*/ 521783 h 3763"/>
                <a:gd name="T48" fmla="*/ 375836 w 5829"/>
                <a:gd name="T49" fmla="*/ 446262 h 3763"/>
                <a:gd name="T50" fmla="*/ 406557 w 5829"/>
                <a:gd name="T51" fmla="*/ 357991 h 3763"/>
                <a:gd name="T52" fmla="*/ 450023 w 5829"/>
                <a:gd name="T53" fmla="*/ 276584 h 3763"/>
                <a:gd name="T54" fmla="*/ 504928 w 5829"/>
                <a:gd name="T55" fmla="*/ 203025 h 3763"/>
                <a:gd name="T56" fmla="*/ 569964 w 5829"/>
                <a:gd name="T57" fmla="*/ 139273 h 3763"/>
                <a:gd name="T58" fmla="*/ 644478 w 5829"/>
                <a:gd name="T59" fmla="*/ 85983 h 3763"/>
                <a:gd name="T60" fmla="*/ 726508 w 5829"/>
                <a:gd name="T61" fmla="*/ 44136 h 3763"/>
                <a:gd name="T62" fmla="*/ 815728 w 5829"/>
                <a:gd name="T63" fmla="*/ 15693 h 3763"/>
                <a:gd name="T64" fmla="*/ 910504 w 5829"/>
                <a:gd name="T65" fmla="*/ 1308 h 3763"/>
                <a:gd name="T66" fmla="*/ 994169 w 5829"/>
                <a:gd name="T67" fmla="*/ 1308 h 3763"/>
                <a:gd name="T68" fmla="*/ 1088945 w 5829"/>
                <a:gd name="T69" fmla="*/ 15693 h 3763"/>
                <a:gd name="T70" fmla="*/ 1178165 w 5829"/>
                <a:gd name="T71" fmla="*/ 44136 h 3763"/>
                <a:gd name="T72" fmla="*/ 1260522 w 5829"/>
                <a:gd name="T73" fmla="*/ 85983 h 3763"/>
                <a:gd name="T74" fmla="*/ 1334709 w 5829"/>
                <a:gd name="T75" fmla="*/ 139273 h 3763"/>
                <a:gd name="T76" fmla="*/ 1400072 w 5829"/>
                <a:gd name="T77" fmla="*/ 203025 h 3763"/>
                <a:gd name="T78" fmla="*/ 1454977 w 5829"/>
                <a:gd name="T79" fmla="*/ 276584 h 3763"/>
                <a:gd name="T80" fmla="*/ 1498443 w 5829"/>
                <a:gd name="T81" fmla="*/ 357991 h 3763"/>
                <a:gd name="T82" fmla="*/ 1528837 w 5829"/>
                <a:gd name="T83" fmla="*/ 446262 h 3763"/>
                <a:gd name="T84" fmla="*/ 1562826 w 5829"/>
                <a:gd name="T85" fmla="*/ 521783 h 3763"/>
                <a:gd name="T86" fmla="*/ 1691917 w 5829"/>
                <a:gd name="T87" fmla="*/ 601228 h 3763"/>
                <a:gd name="T88" fmla="*/ 1794210 w 5829"/>
                <a:gd name="T89" fmla="*/ 703885 h 3763"/>
                <a:gd name="T90" fmla="*/ 1865129 w 5829"/>
                <a:gd name="T91" fmla="*/ 824849 h 3763"/>
                <a:gd name="T92" fmla="*/ 1901078 w 5829"/>
                <a:gd name="T93" fmla="*/ 957911 h 3763"/>
                <a:gd name="T94" fmla="*/ 866711 w 5829"/>
                <a:gd name="T95" fmla="*/ 209890 h 3763"/>
                <a:gd name="T96" fmla="*/ 791544 w 5829"/>
                <a:gd name="T97" fmla="*/ 233756 h 3763"/>
                <a:gd name="T98" fmla="*/ 708206 w 5829"/>
                <a:gd name="T99" fmla="*/ 285412 h 3763"/>
                <a:gd name="T100" fmla="*/ 655589 w 5829"/>
                <a:gd name="T101" fmla="*/ 340663 h 3763"/>
                <a:gd name="T102" fmla="*/ 621601 w 5829"/>
                <a:gd name="T103" fmla="*/ 397549 h 3763"/>
                <a:gd name="T104" fmla="*/ 596763 w 5829"/>
                <a:gd name="T105" fmla="*/ 468494 h 3763"/>
                <a:gd name="T106" fmla="*/ 1316081 w 5829"/>
                <a:gd name="T107" fmla="*/ 504129 h 3763"/>
                <a:gd name="T108" fmla="*/ 1299740 w 5829"/>
                <a:gd name="T109" fmla="*/ 436454 h 3763"/>
                <a:gd name="T110" fmla="*/ 1270327 w 5829"/>
                <a:gd name="T111" fmla="*/ 371395 h 3763"/>
                <a:gd name="T112" fmla="*/ 1233397 w 5829"/>
                <a:gd name="T113" fmla="*/ 319739 h 3763"/>
                <a:gd name="T114" fmla="*/ 1161171 w 5829"/>
                <a:gd name="T115" fmla="*/ 258603 h 3763"/>
                <a:gd name="T116" fmla="*/ 1083389 w 5829"/>
                <a:gd name="T117" fmla="*/ 221660 h 376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829" h="3763">
                  <a:moveTo>
                    <a:pt x="5829" y="3114"/>
                  </a:moveTo>
                  <a:lnTo>
                    <a:pt x="5003" y="3114"/>
                  </a:lnTo>
                  <a:lnTo>
                    <a:pt x="5002" y="3148"/>
                  </a:lnTo>
                  <a:lnTo>
                    <a:pt x="4999" y="3180"/>
                  </a:lnTo>
                  <a:lnTo>
                    <a:pt x="4995" y="3212"/>
                  </a:lnTo>
                  <a:lnTo>
                    <a:pt x="4990" y="3245"/>
                  </a:lnTo>
                  <a:lnTo>
                    <a:pt x="4982" y="3276"/>
                  </a:lnTo>
                  <a:lnTo>
                    <a:pt x="4974" y="3307"/>
                  </a:lnTo>
                  <a:lnTo>
                    <a:pt x="4963" y="3337"/>
                  </a:lnTo>
                  <a:lnTo>
                    <a:pt x="4952" y="3367"/>
                  </a:lnTo>
                  <a:lnTo>
                    <a:pt x="4939" y="3396"/>
                  </a:lnTo>
                  <a:lnTo>
                    <a:pt x="4924" y="3424"/>
                  </a:lnTo>
                  <a:lnTo>
                    <a:pt x="4909" y="3450"/>
                  </a:lnTo>
                  <a:lnTo>
                    <a:pt x="4892" y="3477"/>
                  </a:lnTo>
                  <a:lnTo>
                    <a:pt x="4873" y="3502"/>
                  </a:lnTo>
                  <a:lnTo>
                    <a:pt x="4855" y="3526"/>
                  </a:lnTo>
                  <a:lnTo>
                    <a:pt x="4834" y="3551"/>
                  </a:lnTo>
                  <a:lnTo>
                    <a:pt x="4812" y="3573"/>
                  </a:lnTo>
                  <a:lnTo>
                    <a:pt x="4790" y="3595"/>
                  </a:lnTo>
                  <a:lnTo>
                    <a:pt x="4766" y="3615"/>
                  </a:lnTo>
                  <a:lnTo>
                    <a:pt x="4742" y="3634"/>
                  </a:lnTo>
                  <a:lnTo>
                    <a:pt x="4716" y="3652"/>
                  </a:lnTo>
                  <a:lnTo>
                    <a:pt x="4690" y="3670"/>
                  </a:lnTo>
                  <a:lnTo>
                    <a:pt x="4663" y="3685"/>
                  </a:lnTo>
                  <a:lnTo>
                    <a:pt x="4634" y="3700"/>
                  </a:lnTo>
                  <a:lnTo>
                    <a:pt x="4607" y="3712"/>
                  </a:lnTo>
                  <a:lnTo>
                    <a:pt x="4576" y="3724"/>
                  </a:lnTo>
                  <a:lnTo>
                    <a:pt x="4546" y="3734"/>
                  </a:lnTo>
                  <a:lnTo>
                    <a:pt x="4515" y="3743"/>
                  </a:lnTo>
                  <a:lnTo>
                    <a:pt x="4484" y="3751"/>
                  </a:lnTo>
                  <a:lnTo>
                    <a:pt x="4452" y="3756"/>
                  </a:lnTo>
                  <a:lnTo>
                    <a:pt x="4419" y="3760"/>
                  </a:lnTo>
                  <a:lnTo>
                    <a:pt x="4387" y="3762"/>
                  </a:lnTo>
                  <a:lnTo>
                    <a:pt x="4354" y="3763"/>
                  </a:lnTo>
                  <a:lnTo>
                    <a:pt x="4320" y="3762"/>
                  </a:lnTo>
                  <a:lnTo>
                    <a:pt x="4287" y="3760"/>
                  </a:lnTo>
                  <a:lnTo>
                    <a:pt x="4254" y="3756"/>
                  </a:lnTo>
                  <a:lnTo>
                    <a:pt x="4222" y="3751"/>
                  </a:lnTo>
                  <a:lnTo>
                    <a:pt x="4191" y="3743"/>
                  </a:lnTo>
                  <a:lnTo>
                    <a:pt x="4159" y="3734"/>
                  </a:lnTo>
                  <a:lnTo>
                    <a:pt x="4129" y="3724"/>
                  </a:lnTo>
                  <a:lnTo>
                    <a:pt x="4101" y="3712"/>
                  </a:lnTo>
                  <a:lnTo>
                    <a:pt x="4072" y="3700"/>
                  </a:lnTo>
                  <a:lnTo>
                    <a:pt x="4044" y="3685"/>
                  </a:lnTo>
                  <a:lnTo>
                    <a:pt x="4016" y="3670"/>
                  </a:lnTo>
                  <a:lnTo>
                    <a:pt x="3990" y="3652"/>
                  </a:lnTo>
                  <a:lnTo>
                    <a:pt x="3964" y="3634"/>
                  </a:lnTo>
                  <a:lnTo>
                    <a:pt x="3940" y="3615"/>
                  </a:lnTo>
                  <a:lnTo>
                    <a:pt x="3916" y="3595"/>
                  </a:lnTo>
                  <a:lnTo>
                    <a:pt x="3894" y="3573"/>
                  </a:lnTo>
                  <a:lnTo>
                    <a:pt x="3872" y="3551"/>
                  </a:lnTo>
                  <a:lnTo>
                    <a:pt x="3852" y="3526"/>
                  </a:lnTo>
                  <a:lnTo>
                    <a:pt x="3833" y="3502"/>
                  </a:lnTo>
                  <a:lnTo>
                    <a:pt x="3814" y="3477"/>
                  </a:lnTo>
                  <a:lnTo>
                    <a:pt x="3798" y="3450"/>
                  </a:lnTo>
                  <a:lnTo>
                    <a:pt x="3782" y="3424"/>
                  </a:lnTo>
                  <a:lnTo>
                    <a:pt x="3768" y="3396"/>
                  </a:lnTo>
                  <a:lnTo>
                    <a:pt x="3754" y="3367"/>
                  </a:lnTo>
                  <a:lnTo>
                    <a:pt x="3742" y="3337"/>
                  </a:lnTo>
                  <a:lnTo>
                    <a:pt x="3732" y="3307"/>
                  </a:lnTo>
                  <a:lnTo>
                    <a:pt x="3724" y="3276"/>
                  </a:lnTo>
                  <a:lnTo>
                    <a:pt x="3717" y="3245"/>
                  </a:lnTo>
                  <a:lnTo>
                    <a:pt x="3711" y="3212"/>
                  </a:lnTo>
                  <a:lnTo>
                    <a:pt x="3707" y="3180"/>
                  </a:lnTo>
                  <a:lnTo>
                    <a:pt x="3704" y="3148"/>
                  </a:lnTo>
                  <a:lnTo>
                    <a:pt x="3703" y="3114"/>
                  </a:lnTo>
                  <a:lnTo>
                    <a:pt x="2124" y="3114"/>
                  </a:lnTo>
                  <a:lnTo>
                    <a:pt x="2123" y="3146"/>
                  </a:lnTo>
                  <a:lnTo>
                    <a:pt x="2121" y="3180"/>
                  </a:lnTo>
                  <a:lnTo>
                    <a:pt x="2116" y="3212"/>
                  </a:lnTo>
                  <a:lnTo>
                    <a:pt x="2110" y="3243"/>
                  </a:lnTo>
                  <a:lnTo>
                    <a:pt x="2103" y="3275"/>
                  </a:lnTo>
                  <a:lnTo>
                    <a:pt x="2094" y="3306"/>
                  </a:lnTo>
                  <a:lnTo>
                    <a:pt x="2084" y="3336"/>
                  </a:lnTo>
                  <a:lnTo>
                    <a:pt x="2072" y="3365"/>
                  </a:lnTo>
                  <a:lnTo>
                    <a:pt x="2059" y="3394"/>
                  </a:lnTo>
                  <a:lnTo>
                    <a:pt x="2044" y="3421"/>
                  </a:lnTo>
                  <a:lnTo>
                    <a:pt x="2028" y="3448"/>
                  </a:lnTo>
                  <a:lnTo>
                    <a:pt x="2012" y="3475"/>
                  </a:lnTo>
                  <a:lnTo>
                    <a:pt x="1994" y="3500"/>
                  </a:lnTo>
                  <a:lnTo>
                    <a:pt x="1975" y="3524"/>
                  </a:lnTo>
                  <a:lnTo>
                    <a:pt x="1954" y="3547"/>
                  </a:lnTo>
                  <a:lnTo>
                    <a:pt x="1932" y="3569"/>
                  </a:lnTo>
                  <a:lnTo>
                    <a:pt x="1910" y="3591"/>
                  </a:lnTo>
                  <a:lnTo>
                    <a:pt x="1887" y="3611"/>
                  </a:lnTo>
                  <a:lnTo>
                    <a:pt x="1862" y="3630"/>
                  </a:lnTo>
                  <a:lnTo>
                    <a:pt x="1836" y="3648"/>
                  </a:lnTo>
                  <a:lnTo>
                    <a:pt x="1811" y="3665"/>
                  </a:lnTo>
                  <a:lnTo>
                    <a:pt x="1783" y="3680"/>
                  </a:lnTo>
                  <a:lnTo>
                    <a:pt x="1756" y="3695"/>
                  </a:lnTo>
                  <a:lnTo>
                    <a:pt x="1727" y="3708"/>
                  </a:lnTo>
                  <a:lnTo>
                    <a:pt x="1698" y="3719"/>
                  </a:lnTo>
                  <a:lnTo>
                    <a:pt x="1668" y="3730"/>
                  </a:lnTo>
                  <a:lnTo>
                    <a:pt x="1637" y="3738"/>
                  </a:lnTo>
                  <a:lnTo>
                    <a:pt x="1605" y="3745"/>
                  </a:lnTo>
                  <a:lnTo>
                    <a:pt x="1574" y="3751"/>
                  </a:lnTo>
                  <a:lnTo>
                    <a:pt x="1542" y="3755"/>
                  </a:lnTo>
                  <a:lnTo>
                    <a:pt x="1508" y="3758"/>
                  </a:lnTo>
                  <a:lnTo>
                    <a:pt x="1476" y="3759"/>
                  </a:lnTo>
                  <a:lnTo>
                    <a:pt x="1443" y="3758"/>
                  </a:lnTo>
                  <a:lnTo>
                    <a:pt x="1409" y="3755"/>
                  </a:lnTo>
                  <a:lnTo>
                    <a:pt x="1377" y="3751"/>
                  </a:lnTo>
                  <a:lnTo>
                    <a:pt x="1345" y="3745"/>
                  </a:lnTo>
                  <a:lnTo>
                    <a:pt x="1314" y="3738"/>
                  </a:lnTo>
                  <a:lnTo>
                    <a:pt x="1283" y="3730"/>
                  </a:lnTo>
                  <a:lnTo>
                    <a:pt x="1253" y="3719"/>
                  </a:lnTo>
                  <a:lnTo>
                    <a:pt x="1224" y="3708"/>
                  </a:lnTo>
                  <a:lnTo>
                    <a:pt x="1195" y="3695"/>
                  </a:lnTo>
                  <a:lnTo>
                    <a:pt x="1168" y="3680"/>
                  </a:lnTo>
                  <a:lnTo>
                    <a:pt x="1141" y="3665"/>
                  </a:lnTo>
                  <a:lnTo>
                    <a:pt x="1114" y="3648"/>
                  </a:lnTo>
                  <a:lnTo>
                    <a:pt x="1089" y="3630"/>
                  </a:lnTo>
                  <a:lnTo>
                    <a:pt x="1065" y="3611"/>
                  </a:lnTo>
                  <a:lnTo>
                    <a:pt x="1042" y="3591"/>
                  </a:lnTo>
                  <a:lnTo>
                    <a:pt x="1019" y="3569"/>
                  </a:lnTo>
                  <a:lnTo>
                    <a:pt x="998" y="3547"/>
                  </a:lnTo>
                  <a:lnTo>
                    <a:pt x="977" y="3524"/>
                  </a:lnTo>
                  <a:lnTo>
                    <a:pt x="957" y="3500"/>
                  </a:lnTo>
                  <a:lnTo>
                    <a:pt x="940" y="3475"/>
                  </a:lnTo>
                  <a:lnTo>
                    <a:pt x="923" y="3448"/>
                  </a:lnTo>
                  <a:lnTo>
                    <a:pt x="908" y="3421"/>
                  </a:lnTo>
                  <a:lnTo>
                    <a:pt x="893" y="3394"/>
                  </a:lnTo>
                  <a:lnTo>
                    <a:pt x="880" y="3365"/>
                  </a:lnTo>
                  <a:lnTo>
                    <a:pt x="868" y="3336"/>
                  </a:lnTo>
                  <a:lnTo>
                    <a:pt x="858" y="3306"/>
                  </a:lnTo>
                  <a:lnTo>
                    <a:pt x="849" y="3275"/>
                  </a:lnTo>
                  <a:lnTo>
                    <a:pt x="842" y="3243"/>
                  </a:lnTo>
                  <a:lnTo>
                    <a:pt x="836" y="3212"/>
                  </a:lnTo>
                  <a:lnTo>
                    <a:pt x="831" y="3180"/>
                  </a:lnTo>
                  <a:lnTo>
                    <a:pt x="828" y="3146"/>
                  </a:lnTo>
                  <a:lnTo>
                    <a:pt x="828" y="3114"/>
                  </a:lnTo>
                  <a:lnTo>
                    <a:pt x="0" y="3114"/>
                  </a:lnTo>
                  <a:lnTo>
                    <a:pt x="2" y="3053"/>
                  </a:lnTo>
                  <a:lnTo>
                    <a:pt x="6" y="2992"/>
                  </a:lnTo>
                  <a:lnTo>
                    <a:pt x="11" y="2930"/>
                  </a:lnTo>
                  <a:lnTo>
                    <a:pt x="21" y="2870"/>
                  </a:lnTo>
                  <a:lnTo>
                    <a:pt x="31" y="2811"/>
                  </a:lnTo>
                  <a:lnTo>
                    <a:pt x="45" y="2753"/>
                  </a:lnTo>
                  <a:lnTo>
                    <a:pt x="61" y="2694"/>
                  </a:lnTo>
                  <a:lnTo>
                    <a:pt x="78" y="2636"/>
                  </a:lnTo>
                  <a:lnTo>
                    <a:pt x="99" y="2579"/>
                  </a:lnTo>
                  <a:lnTo>
                    <a:pt x="121" y="2523"/>
                  </a:lnTo>
                  <a:lnTo>
                    <a:pt x="146" y="2467"/>
                  </a:lnTo>
                  <a:lnTo>
                    <a:pt x="173" y="2412"/>
                  </a:lnTo>
                  <a:lnTo>
                    <a:pt x="202" y="2359"/>
                  </a:lnTo>
                  <a:lnTo>
                    <a:pt x="233" y="2305"/>
                  </a:lnTo>
                  <a:lnTo>
                    <a:pt x="267" y="2253"/>
                  </a:lnTo>
                  <a:lnTo>
                    <a:pt x="301" y="2203"/>
                  </a:lnTo>
                  <a:lnTo>
                    <a:pt x="339" y="2153"/>
                  </a:lnTo>
                  <a:lnTo>
                    <a:pt x="377" y="2103"/>
                  </a:lnTo>
                  <a:lnTo>
                    <a:pt x="419" y="2056"/>
                  </a:lnTo>
                  <a:lnTo>
                    <a:pt x="462" y="2010"/>
                  </a:lnTo>
                  <a:lnTo>
                    <a:pt x="507" y="1965"/>
                  </a:lnTo>
                  <a:lnTo>
                    <a:pt x="553" y="1922"/>
                  </a:lnTo>
                  <a:lnTo>
                    <a:pt x="602" y="1879"/>
                  </a:lnTo>
                  <a:lnTo>
                    <a:pt x="651" y="1839"/>
                  </a:lnTo>
                  <a:lnTo>
                    <a:pt x="703" y="1799"/>
                  </a:lnTo>
                  <a:lnTo>
                    <a:pt x="756" y="1761"/>
                  </a:lnTo>
                  <a:lnTo>
                    <a:pt x="811" y="1724"/>
                  </a:lnTo>
                  <a:lnTo>
                    <a:pt x="867" y="1690"/>
                  </a:lnTo>
                  <a:lnTo>
                    <a:pt x="925" y="1657"/>
                  </a:lnTo>
                  <a:lnTo>
                    <a:pt x="985" y="1626"/>
                  </a:lnTo>
                  <a:lnTo>
                    <a:pt x="1046" y="1596"/>
                  </a:lnTo>
                  <a:lnTo>
                    <a:pt x="1109" y="1570"/>
                  </a:lnTo>
                  <a:lnTo>
                    <a:pt x="1116" y="1528"/>
                  </a:lnTo>
                  <a:lnTo>
                    <a:pt x="1123" y="1486"/>
                  </a:lnTo>
                  <a:lnTo>
                    <a:pt x="1131" y="1446"/>
                  </a:lnTo>
                  <a:lnTo>
                    <a:pt x="1140" y="1406"/>
                  </a:lnTo>
                  <a:lnTo>
                    <a:pt x="1150" y="1365"/>
                  </a:lnTo>
                  <a:lnTo>
                    <a:pt x="1161" y="1326"/>
                  </a:lnTo>
                  <a:lnTo>
                    <a:pt x="1172" y="1287"/>
                  </a:lnTo>
                  <a:lnTo>
                    <a:pt x="1185" y="1247"/>
                  </a:lnTo>
                  <a:lnTo>
                    <a:pt x="1199" y="1209"/>
                  </a:lnTo>
                  <a:lnTo>
                    <a:pt x="1213" y="1170"/>
                  </a:lnTo>
                  <a:lnTo>
                    <a:pt x="1229" y="1133"/>
                  </a:lnTo>
                  <a:lnTo>
                    <a:pt x="1244" y="1095"/>
                  </a:lnTo>
                  <a:lnTo>
                    <a:pt x="1261" y="1058"/>
                  </a:lnTo>
                  <a:lnTo>
                    <a:pt x="1278" y="1022"/>
                  </a:lnTo>
                  <a:lnTo>
                    <a:pt x="1297" y="985"/>
                  </a:lnTo>
                  <a:lnTo>
                    <a:pt x="1315" y="950"/>
                  </a:lnTo>
                  <a:lnTo>
                    <a:pt x="1335" y="915"/>
                  </a:lnTo>
                  <a:lnTo>
                    <a:pt x="1356" y="880"/>
                  </a:lnTo>
                  <a:lnTo>
                    <a:pt x="1377" y="846"/>
                  </a:lnTo>
                  <a:lnTo>
                    <a:pt x="1399" y="813"/>
                  </a:lnTo>
                  <a:lnTo>
                    <a:pt x="1422" y="779"/>
                  </a:lnTo>
                  <a:lnTo>
                    <a:pt x="1445" y="747"/>
                  </a:lnTo>
                  <a:lnTo>
                    <a:pt x="1469" y="715"/>
                  </a:lnTo>
                  <a:lnTo>
                    <a:pt x="1493" y="684"/>
                  </a:lnTo>
                  <a:lnTo>
                    <a:pt x="1519" y="652"/>
                  </a:lnTo>
                  <a:lnTo>
                    <a:pt x="1545" y="621"/>
                  </a:lnTo>
                  <a:lnTo>
                    <a:pt x="1572" y="592"/>
                  </a:lnTo>
                  <a:lnTo>
                    <a:pt x="1598" y="562"/>
                  </a:lnTo>
                  <a:lnTo>
                    <a:pt x="1627" y="535"/>
                  </a:lnTo>
                  <a:lnTo>
                    <a:pt x="1655" y="506"/>
                  </a:lnTo>
                  <a:lnTo>
                    <a:pt x="1684" y="479"/>
                  </a:lnTo>
                  <a:lnTo>
                    <a:pt x="1714" y="452"/>
                  </a:lnTo>
                  <a:lnTo>
                    <a:pt x="1744" y="426"/>
                  </a:lnTo>
                  <a:lnTo>
                    <a:pt x="1775" y="401"/>
                  </a:lnTo>
                  <a:lnTo>
                    <a:pt x="1806" y="376"/>
                  </a:lnTo>
                  <a:lnTo>
                    <a:pt x="1839" y="352"/>
                  </a:lnTo>
                  <a:lnTo>
                    <a:pt x="1871" y="329"/>
                  </a:lnTo>
                  <a:lnTo>
                    <a:pt x="1905" y="306"/>
                  </a:lnTo>
                  <a:lnTo>
                    <a:pt x="1938" y="284"/>
                  </a:lnTo>
                  <a:lnTo>
                    <a:pt x="1972" y="263"/>
                  </a:lnTo>
                  <a:lnTo>
                    <a:pt x="2006" y="242"/>
                  </a:lnTo>
                  <a:lnTo>
                    <a:pt x="2042" y="223"/>
                  </a:lnTo>
                  <a:lnTo>
                    <a:pt x="2077" y="203"/>
                  </a:lnTo>
                  <a:lnTo>
                    <a:pt x="2113" y="186"/>
                  </a:lnTo>
                  <a:lnTo>
                    <a:pt x="2149" y="167"/>
                  </a:lnTo>
                  <a:lnTo>
                    <a:pt x="2186" y="151"/>
                  </a:lnTo>
                  <a:lnTo>
                    <a:pt x="2223" y="135"/>
                  </a:lnTo>
                  <a:lnTo>
                    <a:pt x="2262" y="120"/>
                  </a:lnTo>
                  <a:lnTo>
                    <a:pt x="2300" y="106"/>
                  </a:lnTo>
                  <a:lnTo>
                    <a:pt x="2338" y="92"/>
                  </a:lnTo>
                  <a:lnTo>
                    <a:pt x="2377" y="81"/>
                  </a:lnTo>
                  <a:lnTo>
                    <a:pt x="2416" y="69"/>
                  </a:lnTo>
                  <a:lnTo>
                    <a:pt x="2456" y="57"/>
                  </a:lnTo>
                  <a:lnTo>
                    <a:pt x="2496" y="48"/>
                  </a:lnTo>
                  <a:lnTo>
                    <a:pt x="2536" y="39"/>
                  </a:lnTo>
                  <a:lnTo>
                    <a:pt x="2577" y="31"/>
                  </a:lnTo>
                  <a:lnTo>
                    <a:pt x="2618" y="24"/>
                  </a:lnTo>
                  <a:lnTo>
                    <a:pt x="2660" y="17"/>
                  </a:lnTo>
                  <a:lnTo>
                    <a:pt x="2702" y="12"/>
                  </a:lnTo>
                  <a:lnTo>
                    <a:pt x="2743" y="8"/>
                  </a:lnTo>
                  <a:lnTo>
                    <a:pt x="2786" y="4"/>
                  </a:lnTo>
                  <a:lnTo>
                    <a:pt x="2829" y="2"/>
                  </a:lnTo>
                  <a:lnTo>
                    <a:pt x="2871" y="0"/>
                  </a:lnTo>
                  <a:lnTo>
                    <a:pt x="2914" y="0"/>
                  </a:lnTo>
                  <a:lnTo>
                    <a:pt x="2958" y="0"/>
                  </a:lnTo>
                  <a:lnTo>
                    <a:pt x="3001" y="2"/>
                  </a:lnTo>
                  <a:lnTo>
                    <a:pt x="3042" y="4"/>
                  </a:lnTo>
                  <a:lnTo>
                    <a:pt x="3085" y="8"/>
                  </a:lnTo>
                  <a:lnTo>
                    <a:pt x="3127" y="12"/>
                  </a:lnTo>
                  <a:lnTo>
                    <a:pt x="3169" y="17"/>
                  </a:lnTo>
                  <a:lnTo>
                    <a:pt x="3210" y="24"/>
                  </a:lnTo>
                  <a:lnTo>
                    <a:pt x="3252" y="31"/>
                  </a:lnTo>
                  <a:lnTo>
                    <a:pt x="3292" y="39"/>
                  </a:lnTo>
                  <a:lnTo>
                    <a:pt x="3332" y="48"/>
                  </a:lnTo>
                  <a:lnTo>
                    <a:pt x="3373" y="57"/>
                  </a:lnTo>
                  <a:lnTo>
                    <a:pt x="3412" y="69"/>
                  </a:lnTo>
                  <a:lnTo>
                    <a:pt x="3451" y="81"/>
                  </a:lnTo>
                  <a:lnTo>
                    <a:pt x="3491" y="92"/>
                  </a:lnTo>
                  <a:lnTo>
                    <a:pt x="3529" y="106"/>
                  </a:lnTo>
                  <a:lnTo>
                    <a:pt x="3567" y="120"/>
                  </a:lnTo>
                  <a:lnTo>
                    <a:pt x="3605" y="135"/>
                  </a:lnTo>
                  <a:lnTo>
                    <a:pt x="3642" y="151"/>
                  </a:lnTo>
                  <a:lnTo>
                    <a:pt x="3679" y="167"/>
                  </a:lnTo>
                  <a:lnTo>
                    <a:pt x="3716" y="186"/>
                  </a:lnTo>
                  <a:lnTo>
                    <a:pt x="3752" y="203"/>
                  </a:lnTo>
                  <a:lnTo>
                    <a:pt x="3788" y="223"/>
                  </a:lnTo>
                  <a:lnTo>
                    <a:pt x="3822" y="242"/>
                  </a:lnTo>
                  <a:lnTo>
                    <a:pt x="3857" y="263"/>
                  </a:lnTo>
                  <a:lnTo>
                    <a:pt x="3891" y="284"/>
                  </a:lnTo>
                  <a:lnTo>
                    <a:pt x="3925" y="306"/>
                  </a:lnTo>
                  <a:lnTo>
                    <a:pt x="3957" y="329"/>
                  </a:lnTo>
                  <a:lnTo>
                    <a:pt x="3990" y="352"/>
                  </a:lnTo>
                  <a:lnTo>
                    <a:pt x="4022" y="376"/>
                  </a:lnTo>
                  <a:lnTo>
                    <a:pt x="4053" y="401"/>
                  </a:lnTo>
                  <a:lnTo>
                    <a:pt x="4084" y="426"/>
                  </a:lnTo>
                  <a:lnTo>
                    <a:pt x="4114" y="452"/>
                  </a:lnTo>
                  <a:lnTo>
                    <a:pt x="4144" y="479"/>
                  </a:lnTo>
                  <a:lnTo>
                    <a:pt x="4173" y="506"/>
                  </a:lnTo>
                  <a:lnTo>
                    <a:pt x="4202" y="535"/>
                  </a:lnTo>
                  <a:lnTo>
                    <a:pt x="4230" y="562"/>
                  </a:lnTo>
                  <a:lnTo>
                    <a:pt x="4258" y="592"/>
                  </a:lnTo>
                  <a:lnTo>
                    <a:pt x="4284" y="621"/>
                  </a:lnTo>
                  <a:lnTo>
                    <a:pt x="4310" y="652"/>
                  </a:lnTo>
                  <a:lnTo>
                    <a:pt x="4335" y="684"/>
                  </a:lnTo>
                  <a:lnTo>
                    <a:pt x="4360" y="715"/>
                  </a:lnTo>
                  <a:lnTo>
                    <a:pt x="4384" y="747"/>
                  </a:lnTo>
                  <a:lnTo>
                    <a:pt x="4407" y="779"/>
                  </a:lnTo>
                  <a:lnTo>
                    <a:pt x="4430" y="813"/>
                  </a:lnTo>
                  <a:lnTo>
                    <a:pt x="4452" y="846"/>
                  </a:lnTo>
                  <a:lnTo>
                    <a:pt x="4473" y="880"/>
                  </a:lnTo>
                  <a:lnTo>
                    <a:pt x="4493" y="915"/>
                  </a:lnTo>
                  <a:lnTo>
                    <a:pt x="4513" y="950"/>
                  </a:lnTo>
                  <a:lnTo>
                    <a:pt x="4533" y="985"/>
                  </a:lnTo>
                  <a:lnTo>
                    <a:pt x="4550" y="1022"/>
                  </a:lnTo>
                  <a:lnTo>
                    <a:pt x="4568" y="1058"/>
                  </a:lnTo>
                  <a:lnTo>
                    <a:pt x="4585" y="1095"/>
                  </a:lnTo>
                  <a:lnTo>
                    <a:pt x="4601" y="1133"/>
                  </a:lnTo>
                  <a:lnTo>
                    <a:pt x="4616" y="1170"/>
                  </a:lnTo>
                  <a:lnTo>
                    <a:pt x="4630" y="1209"/>
                  </a:lnTo>
                  <a:lnTo>
                    <a:pt x="4643" y="1247"/>
                  </a:lnTo>
                  <a:lnTo>
                    <a:pt x="4656" y="1287"/>
                  </a:lnTo>
                  <a:lnTo>
                    <a:pt x="4668" y="1326"/>
                  </a:lnTo>
                  <a:lnTo>
                    <a:pt x="4678" y="1365"/>
                  </a:lnTo>
                  <a:lnTo>
                    <a:pt x="4689" y="1406"/>
                  </a:lnTo>
                  <a:lnTo>
                    <a:pt x="4698" y="1446"/>
                  </a:lnTo>
                  <a:lnTo>
                    <a:pt x="4706" y="1486"/>
                  </a:lnTo>
                  <a:lnTo>
                    <a:pt x="4714" y="1528"/>
                  </a:lnTo>
                  <a:lnTo>
                    <a:pt x="4720" y="1570"/>
                  </a:lnTo>
                  <a:lnTo>
                    <a:pt x="4782" y="1596"/>
                  </a:lnTo>
                  <a:lnTo>
                    <a:pt x="4843" y="1626"/>
                  </a:lnTo>
                  <a:lnTo>
                    <a:pt x="4903" y="1657"/>
                  </a:lnTo>
                  <a:lnTo>
                    <a:pt x="4961" y="1690"/>
                  </a:lnTo>
                  <a:lnTo>
                    <a:pt x="5018" y="1724"/>
                  </a:lnTo>
                  <a:lnTo>
                    <a:pt x="5073" y="1761"/>
                  </a:lnTo>
                  <a:lnTo>
                    <a:pt x="5126" y="1799"/>
                  </a:lnTo>
                  <a:lnTo>
                    <a:pt x="5177" y="1839"/>
                  </a:lnTo>
                  <a:lnTo>
                    <a:pt x="5228" y="1879"/>
                  </a:lnTo>
                  <a:lnTo>
                    <a:pt x="5275" y="1922"/>
                  </a:lnTo>
                  <a:lnTo>
                    <a:pt x="5323" y="1965"/>
                  </a:lnTo>
                  <a:lnTo>
                    <a:pt x="5367" y="2010"/>
                  </a:lnTo>
                  <a:lnTo>
                    <a:pt x="5411" y="2056"/>
                  </a:lnTo>
                  <a:lnTo>
                    <a:pt x="5451" y="2103"/>
                  </a:lnTo>
                  <a:lnTo>
                    <a:pt x="5490" y="2153"/>
                  </a:lnTo>
                  <a:lnTo>
                    <a:pt x="5527" y="2203"/>
                  </a:lnTo>
                  <a:lnTo>
                    <a:pt x="5562" y="2253"/>
                  </a:lnTo>
                  <a:lnTo>
                    <a:pt x="5595" y="2305"/>
                  </a:lnTo>
                  <a:lnTo>
                    <a:pt x="5627" y="2359"/>
                  </a:lnTo>
                  <a:lnTo>
                    <a:pt x="5655" y="2412"/>
                  </a:lnTo>
                  <a:lnTo>
                    <a:pt x="5682" y="2467"/>
                  </a:lnTo>
                  <a:lnTo>
                    <a:pt x="5707" y="2523"/>
                  </a:lnTo>
                  <a:lnTo>
                    <a:pt x="5729" y="2579"/>
                  </a:lnTo>
                  <a:lnTo>
                    <a:pt x="5750" y="2636"/>
                  </a:lnTo>
                  <a:lnTo>
                    <a:pt x="5769" y="2694"/>
                  </a:lnTo>
                  <a:lnTo>
                    <a:pt x="5784" y="2753"/>
                  </a:lnTo>
                  <a:lnTo>
                    <a:pt x="5797" y="2811"/>
                  </a:lnTo>
                  <a:lnTo>
                    <a:pt x="5809" y="2870"/>
                  </a:lnTo>
                  <a:lnTo>
                    <a:pt x="5817" y="2930"/>
                  </a:lnTo>
                  <a:lnTo>
                    <a:pt x="5824" y="2992"/>
                  </a:lnTo>
                  <a:lnTo>
                    <a:pt x="5828" y="3053"/>
                  </a:lnTo>
                  <a:lnTo>
                    <a:pt x="5829" y="3114"/>
                  </a:lnTo>
                  <a:close/>
                  <a:moveTo>
                    <a:pt x="2660" y="640"/>
                  </a:moveTo>
                  <a:lnTo>
                    <a:pt x="2660" y="640"/>
                  </a:lnTo>
                  <a:lnTo>
                    <a:pt x="2652" y="642"/>
                  </a:lnTo>
                  <a:lnTo>
                    <a:pt x="2629" y="647"/>
                  </a:lnTo>
                  <a:lnTo>
                    <a:pt x="2592" y="655"/>
                  </a:lnTo>
                  <a:lnTo>
                    <a:pt x="2543" y="669"/>
                  </a:lnTo>
                  <a:lnTo>
                    <a:pt x="2517" y="678"/>
                  </a:lnTo>
                  <a:lnTo>
                    <a:pt x="2487" y="688"/>
                  </a:lnTo>
                  <a:lnTo>
                    <a:pt x="2456" y="701"/>
                  </a:lnTo>
                  <a:lnTo>
                    <a:pt x="2422" y="715"/>
                  </a:lnTo>
                  <a:lnTo>
                    <a:pt x="2387" y="731"/>
                  </a:lnTo>
                  <a:lnTo>
                    <a:pt x="2352" y="748"/>
                  </a:lnTo>
                  <a:lnTo>
                    <a:pt x="2316" y="769"/>
                  </a:lnTo>
                  <a:lnTo>
                    <a:pt x="2279" y="791"/>
                  </a:lnTo>
                  <a:lnTo>
                    <a:pt x="2241" y="816"/>
                  </a:lnTo>
                  <a:lnTo>
                    <a:pt x="2204" y="843"/>
                  </a:lnTo>
                  <a:lnTo>
                    <a:pt x="2167" y="873"/>
                  </a:lnTo>
                  <a:lnTo>
                    <a:pt x="2130" y="905"/>
                  </a:lnTo>
                  <a:lnTo>
                    <a:pt x="2093" y="940"/>
                  </a:lnTo>
                  <a:lnTo>
                    <a:pt x="2076" y="960"/>
                  </a:lnTo>
                  <a:lnTo>
                    <a:pt x="2057" y="978"/>
                  </a:lnTo>
                  <a:lnTo>
                    <a:pt x="2040" y="999"/>
                  </a:lnTo>
                  <a:lnTo>
                    <a:pt x="2024" y="1020"/>
                  </a:lnTo>
                  <a:lnTo>
                    <a:pt x="2006" y="1042"/>
                  </a:lnTo>
                  <a:lnTo>
                    <a:pt x="1990" y="1064"/>
                  </a:lnTo>
                  <a:lnTo>
                    <a:pt x="1974" y="1087"/>
                  </a:lnTo>
                  <a:lnTo>
                    <a:pt x="1959" y="1111"/>
                  </a:lnTo>
                  <a:lnTo>
                    <a:pt x="1944" y="1136"/>
                  </a:lnTo>
                  <a:lnTo>
                    <a:pt x="1929" y="1162"/>
                  </a:lnTo>
                  <a:lnTo>
                    <a:pt x="1915" y="1188"/>
                  </a:lnTo>
                  <a:lnTo>
                    <a:pt x="1902" y="1216"/>
                  </a:lnTo>
                  <a:lnTo>
                    <a:pt x="1890" y="1244"/>
                  </a:lnTo>
                  <a:lnTo>
                    <a:pt x="1877" y="1274"/>
                  </a:lnTo>
                  <a:lnTo>
                    <a:pt x="1865" y="1304"/>
                  </a:lnTo>
                  <a:lnTo>
                    <a:pt x="1855" y="1335"/>
                  </a:lnTo>
                  <a:lnTo>
                    <a:pt x="1845" y="1367"/>
                  </a:lnTo>
                  <a:lnTo>
                    <a:pt x="1835" y="1400"/>
                  </a:lnTo>
                  <a:lnTo>
                    <a:pt x="1826" y="1433"/>
                  </a:lnTo>
                  <a:lnTo>
                    <a:pt x="1818" y="1469"/>
                  </a:lnTo>
                  <a:lnTo>
                    <a:pt x="1811" y="1505"/>
                  </a:lnTo>
                  <a:lnTo>
                    <a:pt x="1805" y="1542"/>
                  </a:lnTo>
                  <a:lnTo>
                    <a:pt x="2660" y="1542"/>
                  </a:lnTo>
                  <a:lnTo>
                    <a:pt x="2660" y="640"/>
                  </a:lnTo>
                  <a:close/>
                  <a:moveTo>
                    <a:pt x="3171" y="1542"/>
                  </a:moveTo>
                  <a:lnTo>
                    <a:pt x="4027" y="1542"/>
                  </a:lnTo>
                  <a:lnTo>
                    <a:pt x="4020" y="1505"/>
                  </a:lnTo>
                  <a:lnTo>
                    <a:pt x="4013" y="1469"/>
                  </a:lnTo>
                  <a:lnTo>
                    <a:pt x="4005" y="1433"/>
                  </a:lnTo>
                  <a:lnTo>
                    <a:pt x="3997" y="1400"/>
                  </a:lnTo>
                  <a:lnTo>
                    <a:pt x="3987" y="1367"/>
                  </a:lnTo>
                  <a:lnTo>
                    <a:pt x="3977" y="1335"/>
                  </a:lnTo>
                  <a:lnTo>
                    <a:pt x="3965" y="1304"/>
                  </a:lnTo>
                  <a:lnTo>
                    <a:pt x="3954" y="1274"/>
                  </a:lnTo>
                  <a:lnTo>
                    <a:pt x="3942" y="1244"/>
                  </a:lnTo>
                  <a:lnTo>
                    <a:pt x="3930" y="1216"/>
                  </a:lnTo>
                  <a:lnTo>
                    <a:pt x="3916" y="1188"/>
                  </a:lnTo>
                  <a:lnTo>
                    <a:pt x="3902" y="1162"/>
                  </a:lnTo>
                  <a:lnTo>
                    <a:pt x="3887" y="1136"/>
                  </a:lnTo>
                  <a:lnTo>
                    <a:pt x="3872" y="1111"/>
                  </a:lnTo>
                  <a:lnTo>
                    <a:pt x="3857" y="1087"/>
                  </a:lnTo>
                  <a:lnTo>
                    <a:pt x="3841" y="1064"/>
                  </a:lnTo>
                  <a:lnTo>
                    <a:pt x="3824" y="1042"/>
                  </a:lnTo>
                  <a:lnTo>
                    <a:pt x="3808" y="1020"/>
                  </a:lnTo>
                  <a:lnTo>
                    <a:pt x="3791" y="999"/>
                  </a:lnTo>
                  <a:lnTo>
                    <a:pt x="3774" y="978"/>
                  </a:lnTo>
                  <a:lnTo>
                    <a:pt x="3756" y="960"/>
                  </a:lnTo>
                  <a:lnTo>
                    <a:pt x="3738" y="940"/>
                  </a:lnTo>
                  <a:lnTo>
                    <a:pt x="3702" y="905"/>
                  </a:lnTo>
                  <a:lnTo>
                    <a:pt x="3665" y="873"/>
                  </a:lnTo>
                  <a:lnTo>
                    <a:pt x="3627" y="843"/>
                  </a:lnTo>
                  <a:lnTo>
                    <a:pt x="3590" y="816"/>
                  </a:lnTo>
                  <a:lnTo>
                    <a:pt x="3553" y="791"/>
                  </a:lnTo>
                  <a:lnTo>
                    <a:pt x="3516" y="769"/>
                  </a:lnTo>
                  <a:lnTo>
                    <a:pt x="3479" y="748"/>
                  </a:lnTo>
                  <a:lnTo>
                    <a:pt x="3443" y="731"/>
                  </a:lnTo>
                  <a:lnTo>
                    <a:pt x="3410" y="715"/>
                  </a:lnTo>
                  <a:lnTo>
                    <a:pt x="3376" y="701"/>
                  </a:lnTo>
                  <a:lnTo>
                    <a:pt x="3345" y="688"/>
                  </a:lnTo>
                  <a:lnTo>
                    <a:pt x="3315" y="678"/>
                  </a:lnTo>
                  <a:lnTo>
                    <a:pt x="3287" y="669"/>
                  </a:lnTo>
                  <a:lnTo>
                    <a:pt x="3239" y="655"/>
                  </a:lnTo>
                  <a:lnTo>
                    <a:pt x="3203" y="647"/>
                  </a:lnTo>
                  <a:lnTo>
                    <a:pt x="3179" y="642"/>
                  </a:lnTo>
                  <a:lnTo>
                    <a:pt x="3171" y="640"/>
                  </a:lnTo>
                  <a:lnTo>
                    <a:pt x="3171" y="15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11" name="KSO_Shape"/>
            <p:cNvSpPr>
              <a:spLocks/>
            </p:cNvSpPr>
            <p:nvPr/>
          </p:nvSpPr>
          <p:spPr bwMode="auto">
            <a:xfrm>
              <a:off x="808011" y="3371430"/>
              <a:ext cx="1165321" cy="916719"/>
            </a:xfrm>
            <a:custGeom>
              <a:avLst/>
              <a:gdLst>
                <a:gd name="T0" fmla="*/ 1408543 w 4808"/>
                <a:gd name="T1" fmla="*/ 0 h 3780"/>
                <a:gd name="T2" fmla="*/ 1237775 w 4808"/>
                <a:gd name="T3" fmla="*/ 0 h 3780"/>
                <a:gd name="T4" fmla="*/ 1230246 w 4808"/>
                <a:gd name="T5" fmla="*/ 19010 h 3780"/>
                <a:gd name="T6" fmla="*/ 1220341 w 4808"/>
                <a:gd name="T7" fmla="*/ 39209 h 3780"/>
                <a:gd name="T8" fmla="*/ 1208851 w 4808"/>
                <a:gd name="T9" fmla="*/ 59408 h 3780"/>
                <a:gd name="T10" fmla="*/ 1195776 w 4808"/>
                <a:gd name="T11" fmla="*/ 80002 h 3780"/>
                <a:gd name="T12" fmla="*/ 1181116 w 4808"/>
                <a:gd name="T13" fmla="*/ 100597 h 3780"/>
                <a:gd name="T14" fmla="*/ 1164871 w 4808"/>
                <a:gd name="T15" fmla="*/ 120399 h 3780"/>
                <a:gd name="T16" fmla="*/ 1147438 w 4808"/>
                <a:gd name="T17" fmla="*/ 139410 h 3780"/>
                <a:gd name="T18" fmla="*/ 1128419 w 4808"/>
                <a:gd name="T19" fmla="*/ 158024 h 3780"/>
                <a:gd name="T20" fmla="*/ 1108609 w 4808"/>
                <a:gd name="T21" fmla="*/ 175450 h 3780"/>
                <a:gd name="T22" fmla="*/ 1088005 w 4808"/>
                <a:gd name="T23" fmla="*/ 190896 h 3780"/>
                <a:gd name="T24" fmla="*/ 1065817 w 4808"/>
                <a:gd name="T25" fmla="*/ 205154 h 3780"/>
                <a:gd name="T26" fmla="*/ 1042837 w 4808"/>
                <a:gd name="T27" fmla="*/ 217431 h 3780"/>
                <a:gd name="T28" fmla="*/ 1019064 w 4808"/>
                <a:gd name="T29" fmla="*/ 226937 h 3780"/>
                <a:gd name="T30" fmla="*/ 994895 w 4808"/>
                <a:gd name="T31" fmla="*/ 234462 h 3780"/>
                <a:gd name="T32" fmla="*/ 970330 w 4808"/>
                <a:gd name="T33" fmla="*/ 239214 h 3780"/>
                <a:gd name="T34" fmla="*/ 944972 w 4808"/>
                <a:gd name="T35" fmla="*/ 240798 h 3780"/>
                <a:gd name="T36" fmla="*/ 932689 w 4808"/>
                <a:gd name="T37" fmla="*/ 240006 h 3780"/>
                <a:gd name="T38" fmla="*/ 907728 w 4808"/>
                <a:gd name="T39" fmla="*/ 237234 h 3780"/>
                <a:gd name="T40" fmla="*/ 884351 w 4808"/>
                <a:gd name="T41" fmla="*/ 230897 h 3780"/>
                <a:gd name="T42" fmla="*/ 860974 w 4808"/>
                <a:gd name="T43" fmla="*/ 222184 h 3780"/>
                <a:gd name="T44" fmla="*/ 838786 w 4808"/>
                <a:gd name="T45" fmla="*/ 211491 h 3780"/>
                <a:gd name="T46" fmla="*/ 817391 w 4808"/>
                <a:gd name="T47" fmla="*/ 198421 h 3780"/>
                <a:gd name="T48" fmla="*/ 797184 w 4808"/>
                <a:gd name="T49" fmla="*/ 183767 h 3780"/>
                <a:gd name="T50" fmla="*/ 777769 w 4808"/>
                <a:gd name="T51" fmla="*/ 166737 h 3780"/>
                <a:gd name="T52" fmla="*/ 759940 w 4808"/>
                <a:gd name="T53" fmla="*/ 149311 h 3780"/>
                <a:gd name="T54" fmla="*/ 742902 w 4808"/>
                <a:gd name="T55" fmla="*/ 129904 h 3780"/>
                <a:gd name="T56" fmla="*/ 727450 w 4808"/>
                <a:gd name="T57" fmla="*/ 110498 h 3780"/>
                <a:gd name="T58" fmla="*/ 712790 w 4808"/>
                <a:gd name="T59" fmla="*/ 90299 h 3780"/>
                <a:gd name="T60" fmla="*/ 699715 w 4808"/>
                <a:gd name="T61" fmla="*/ 70101 h 3780"/>
                <a:gd name="T62" fmla="*/ 688621 w 4808"/>
                <a:gd name="T63" fmla="*/ 49110 h 3780"/>
                <a:gd name="T64" fmla="*/ 678716 w 4808"/>
                <a:gd name="T65" fmla="*/ 28912 h 3780"/>
                <a:gd name="T66" fmla="*/ 670395 w 4808"/>
                <a:gd name="T67" fmla="*/ 9505 h 3780"/>
                <a:gd name="T68" fmla="*/ 480608 w 4808"/>
                <a:gd name="T69" fmla="*/ 0 h 3780"/>
                <a:gd name="T70" fmla="*/ 245653 w 4808"/>
                <a:gd name="T71" fmla="*/ 793288 h 3780"/>
                <a:gd name="T72" fmla="*/ 462779 w 4808"/>
                <a:gd name="T73" fmla="*/ 1497069 h 3780"/>
                <a:gd name="T74" fmla="*/ 1417656 w 4808"/>
                <a:gd name="T75" fmla="*/ 613878 h 3780"/>
                <a:gd name="T76" fmla="*/ 1905000 w 4808"/>
                <a:gd name="T77" fmla="*/ 462586 h 378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4808" h="3780">
                  <a:moveTo>
                    <a:pt x="4808" y="1168"/>
                  </a:moveTo>
                  <a:lnTo>
                    <a:pt x="3555" y="0"/>
                  </a:lnTo>
                  <a:lnTo>
                    <a:pt x="3124" y="0"/>
                  </a:lnTo>
                  <a:lnTo>
                    <a:pt x="3116" y="24"/>
                  </a:lnTo>
                  <a:lnTo>
                    <a:pt x="3105" y="48"/>
                  </a:lnTo>
                  <a:lnTo>
                    <a:pt x="3092" y="73"/>
                  </a:lnTo>
                  <a:lnTo>
                    <a:pt x="3080" y="99"/>
                  </a:lnTo>
                  <a:lnTo>
                    <a:pt x="3067" y="124"/>
                  </a:lnTo>
                  <a:lnTo>
                    <a:pt x="3051" y="150"/>
                  </a:lnTo>
                  <a:lnTo>
                    <a:pt x="3035" y="177"/>
                  </a:lnTo>
                  <a:lnTo>
                    <a:pt x="3018" y="202"/>
                  </a:lnTo>
                  <a:lnTo>
                    <a:pt x="3000" y="228"/>
                  </a:lnTo>
                  <a:lnTo>
                    <a:pt x="2981" y="254"/>
                  </a:lnTo>
                  <a:lnTo>
                    <a:pt x="2962" y="279"/>
                  </a:lnTo>
                  <a:lnTo>
                    <a:pt x="2940" y="304"/>
                  </a:lnTo>
                  <a:lnTo>
                    <a:pt x="2919" y="328"/>
                  </a:lnTo>
                  <a:lnTo>
                    <a:pt x="2896" y="352"/>
                  </a:lnTo>
                  <a:lnTo>
                    <a:pt x="2873" y="377"/>
                  </a:lnTo>
                  <a:lnTo>
                    <a:pt x="2848" y="399"/>
                  </a:lnTo>
                  <a:lnTo>
                    <a:pt x="2824" y="421"/>
                  </a:lnTo>
                  <a:lnTo>
                    <a:pt x="2798" y="443"/>
                  </a:lnTo>
                  <a:lnTo>
                    <a:pt x="2773" y="464"/>
                  </a:lnTo>
                  <a:lnTo>
                    <a:pt x="2746" y="482"/>
                  </a:lnTo>
                  <a:lnTo>
                    <a:pt x="2718" y="501"/>
                  </a:lnTo>
                  <a:lnTo>
                    <a:pt x="2690" y="518"/>
                  </a:lnTo>
                  <a:lnTo>
                    <a:pt x="2661" y="534"/>
                  </a:lnTo>
                  <a:lnTo>
                    <a:pt x="2632" y="549"/>
                  </a:lnTo>
                  <a:lnTo>
                    <a:pt x="2603" y="561"/>
                  </a:lnTo>
                  <a:lnTo>
                    <a:pt x="2572" y="573"/>
                  </a:lnTo>
                  <a:lnTo>
                    <a:pt x="2542" y="583"/>
                  </a:lnTo>
                  <a:lnTo>
                    <a:pt x="2511" y="592"/>
                  </a:lnTo>
                  <a:lnTo>
                    <a:pt x="2481" y="599"/>
                  </a:lnTo>
                  <a:lnTo>
                    <a:pt x="2449" y="604"/>
                  </a:lnTo>
                  <a:lnTo>
                    <a:pt x="2417" y="606"/>
                  </a:lnTo>
                  <a:lnTo>
                    <a:pt x="2385" y="608"/>
                  </a:lnTo>
                  <a:lnTo>
                    <a:pt x="2354" y="606"/>
                  </a:lnTo>
                  <a:lnTo>
                    <a:pt x="2322" y="604"/>
                  </a:lnTo>
                  <a:lnTo>
                    <a:pt x="2291" y="599"/>
                  </a:lnTo>
                  <a:lnTo>
                    <a:pt x="2261" y="592"/>
                  </a:lnTo>
                  <a:lnTo>
                    <a:pt x="2232" y="583"/>
                  </a:lnTo>
                  <a:lnTo>
                    <a:pt x="2201" y="573"/>
                  </a:lnTo>
                  <a:lnTo>
                    <a:pt x="2173" y="561"/>
                  </a:lnTo>
                  <a:lnTo>
                    <a:pt x="2145" y="549"/>
                  </a:lnTo>
                  <a:lnTo>
                    <a:pt x="2117" y="534"/>
                  </a:lnTo>
                  <a:lnTo>
                    <a:pt x="2090" y="518"/>
                  </a:lnTo>
                  <a:lnTo>
                    <a:pt x="2063" y="501"/>
                  </a:lnTo>
                  <a:lnTo>
                    <a:pt x="2038" y="482"/>
                  </a:lnTo>
                  <a:lnTo>
                    <a:pt x="2012" y="464"/>
                  </a:lnTo>
                  <a:lnTo>
                    <a:pt x="1987" y="443"/>
                  </a:lnTo>
                  <a:lnTo>
                    <a:pt x="1963" y="421"/>
                  </a:lnTo>
                  <a:lnTo>
                    <a:pt x="1940" y="399"/>
                  </a:lnTo>
                  <a:lnTo>
                    <a:pt x="1918" y="377"/>
                  </a:lnTo>
                  <a:lnTo>
                    <a:pt x="1896" y="352"/>
                  </a:lnTo>
                  <a:lnTo>
                    <a:pt x="1875" y="328"/>
                  </a:lnTo>
                  <a:lnTo>
                    <a:pt x="1856" y="304"/>
                  </a:lnTo>
                  <a:lnTo>
                    <a:pt x="1836" y="279"/>
                  </a:lnTo>
                  <a:lnTo>
                    <a:pt x="1818" y="254"/>
                  </a:lnTo>
                  <a:lnTo>
                    <a:pt x="1799" y="228"/>
                  </a:lnTo>
                  <a:lnTo>
                    <a:pt x="1782" y="202"/>
                  </a:lnTo>
                  <a:lnTo>
                    <a:pt x="1766" y="177"/>
                  </a:lnTo>
                  <a:lnTo>
                    <a:pt x="1752" y="150"/>
                  </a:lnTo>
                  <a:lnTo>
                    <a:pt x="1738" y="124"/>
                  </a:lnTo>
                  <a:lnTo>
                    <a:pt x="1725" y="99"/>
                  </a:lnTo>
                  <a:lnTo>
                    <a:pt x="1713" y="73"/>
                  </a:lnTo>
                  <a:lnTo>
                    <a:pt x="1702" y="48"/>
                  </a:lnTo>
                  <a:lnTo>
                    <a:pt x="1692" y="24"/>
                  </a:lnTo>
                  <a:lnTo>
                    <a:pt x="1682" y="0"/>
                  </a:lnTo>
                  <a:lnTo>
                    <a:pt x="1213" y="0"/>
                  </a:lnTo>
                  <a:lnTo>
                    <a:pt x="0" y="1108"/>
                  </a:lnTo>
                  <a:lnTo>
                    <a:pt x="620" y="2003"/>
                  </a:lnTo>
                  <a:lnTo>
                    <a:pt x="1240" y="1670"/>
                  </a:lnTo>
                  <a:lnTo>
                    <a:pt x="1168" y="3780"/>
                  </a:lnTo>
                  <a:lnTo>
                    <a:pt x="3650" y="3780"/>
                  </a:lnTo>
                  <a:lnTo>
                    <a:pt x="3578" y="1550"/>
                  </a:lnTo>
                  <a:lnTo>
                    <a:pt x="4116" y="2027"/>
                  </a:lnTo>
                  <a:lnTo>
                    <a:pt x="4808" y="11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13" name="KSO_Shape"/>
            <p:cNvSpPr>
              <a:spLocks/>
            </p:cNvSpPr>
            <p:nvPr/>
          </p:nvSpPr>
          <p:spPr bwMode="auto">
            <a:xfrm>
              <a:off x="7871717" y="3328748"/>
              <a:ext cx="1043165" cy="939925"/>
            </a:xfrm>
            <a:custGeom>
              <a:avLst/>
              <a:gdLst>
                <a:gd name="T0" fmla="*/ 1345064 w 4128"/>
                <a:gd name="T1" fmla="*/ 342997 h 3770"/>
                <a:gd name="T2" fmla="*/ 769356 w 4128"/>
                <a:gd name="T3" fmla="*/ 174553 h 3770"/>
                <a:gd name="T4" fmla="*/ 540381 w 4128"/>
                <a:gd name="T5" fmla="*/ 397982 h 3770"/>
                <a:gd name="T6" fmla="*/ 265611 w 4128"/>
                <a:gd name="T7" fmla="*/ 465621 h 3770"/>
                <a:gd name="T8" fmla="*/ 64113 w 4128"/>
                <a:gd name="T9" fmla="*/ 970080 h 3770"/>
                <a:gd name="T10" fmla="*/ 413463 w 4128"/>
                <a:gd name="T11" fmla="*/ 1627273 h 3770"/>
                <a:gd name="T12" fmla="*/ 700881 w 4128"/>
                <a:gd name="T13" fmla="*/ 1165580 h 3770"/>
                <a:gd name="T14" fmla="*/ 1090793 w 4128"/>
                <a:gd name="T15" fmla="*/ 932987 h 3770"/>
                <a:gd name="T16" fmla="*/ 1629865 w 4128"/>
                <a:gd name="T17" fmla="*/ 953934 h 3770"/>
                <a:gd name="T18" fmla="*/ 1345064 w 4128"/>
                <a:gd name="T19" fmla="*/ 342997 h 3770"/>
                <a:gd name="T20" fmla="*/ 532530 w 4128"/>
                <a:gd name="T21" fmla="*/ 1048629 h 3770"/>
                <a:gd name="T22" fmla="*/ 231592 w 4128"/>
                <a:gd name="T23" fmla="*/ 967898 h 3770"/>
                <a:gd name="T24" fmla="*/ 312278 w 4128"/>
                <a:gd name="T25" fmla="*/ 666794 h 3770"/>
                <a:gd name="T26" fmla="*/ 613217 w 4128"/>
                <a:gd name="T27" fmla="*/ 747525 h 3770"/>
                <a:gd name="T28" fmla="*/ 532530 w 4128"/>
                <a:gd name="T29" fmla="*/ 1048629 h 3770"/>
                <a:gd name="T30" fmla="*/ 925495 w 4128"/>
                <a:gd name="T31" fmla="*/ 356089 h 3770"/>
                <a:gd name="T32" fmla="*/ 1004437 w 4128"/>
                <a:gd name="T33" fmla="*/ 310269 h 3770"/>
                <a:gd name="T34" fmla="*/ 1049795 w 4128"/>
                <a:gd name="T35" fmla="*/ 389254 h 3770"/>
                <a:gd name="T36" fmla="*/ 970854 w 4128"/>
                <a:gd name="T37" fmla="*/ 434638 h 3770"/>
                <a:gd name="T38" fmla="*/ 925495 w 4128"/>
                <a:gd name="T39" fmla="*/ 356089 h 3770"/>
                <a:gd name="T40" fmla="*/ 925931 w 4128"/>
                <a:gd name="T41" fmla="*/ 602209 h 3770"/>
                <a:gd name="T42" fmla="*/ 880572 w 4128"/>
                <a:gd name="T43" fmla="*/ 523660 h 3770"/>
                <a:gd name="T44" fmla="*/ 959514 w 4128"/>
                <a:gd name="T45" fmla="*/ 477840 h 3770"/>
                <a:gd name="T46" fmla="*/ 1004873 w 4128"/>
                <a:gd name="T47" fmla="*/ 556825 h 3770"/>
                <a:gd name="T48" fmla="*/ 925931 w 4128"/>
                <a:gd name="T49" fmla="*/ 602209 h 3770"/>
                <a:gd name="T50" fmla="*/ 1166682 w 4128"/>
                <a:gd name="T51" fmla="*/ 600027 h 3770"/>
                <a:gd name="T52" fmla="*/ 1087740 w 4128"/>
                <a:gd name="T53" fmla="*/ 645847 h 3770"/>
                <a:gd name="T54" fmla="*/ 1041945 w 4128"/>
                <a:gd name="T55" fmla="*/ 566862 h 3770"/>
                <a:gd name="T56" fmla="*/ 1120887 w 4128"/>
                <a:gd name="T57" fmla="*/ 521042 h 3770"/>
                <a:gd name="T58" fmla="*/ 1166682 w 4128"/>
                <a:gd name="T59" fmla="*/ 600027 h 3770"/>
                <a:gd name="T60" fmla="*/ 1211604 w 4128"/>
                <a:gd name="T61" fmla="*/ 432456 h 3770"/>
                <a:gd name="T62" fmla="*/ 1132663 w 4128"/>
                <a:gd name="T63" fmla="*/ 478276 h 3770"/>
                <a:gd name="T64" fmla="*/ 1086868 w 4128"/>
                <a:gd name="T65" fmla="*/ 399291 h 3770"/>
                <a:gd name="T66" fmla="*/ 1165809 w 4128"/>
                <a:gd name="T67" fmla="*/ 353470 h 3770"/>
                <a:gd name="T68" fmla="*/ 1211604 w 4128"/>
                <a:gd name="T69" fmla="*/ 432456 h 3770"/>
                <a:gd name="T70" fmla="*/ 357637 w 4128"/>
                <a:gd name="T71" fmla="*/ 745779 h 3770"/>
                <a:gd name="T72" fmla="*/ 310534 w 4128"/>
                <a:gd name="T73" fmla="*/ 922514 h 3770"/>
                <a:gd name="T74" fmla="*/ 487171 w 4128"/>
                <a:gd name="T75" fmla="*/ 970080 h 3770"/>
                <a:gd name="T76" fmla="*/ 534711 w 4128"/>
                <a:gd name="T77" fmla="*/ 792908 h 3770"/>
                <a:gd name="T78" fmla="*/ 357637 w 4128"/>
                <a:gd name="T79" fmla="*/ 745779 h 377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128" h="3770">
                  <a:moveTo>
                    <a:pt x="3084" y="786"/>
                  </a:moveTo>
                  <a:cubicBezTo>
                    <a:pt x="2706" y="390"/>
                    <a:pt x="2273" y="0"/>
                    <a:pt x="1764" y="400"/>
                  </a:cubicBezTo>
                  <a:cubicBezTo>
                    <a:pt x="1567" y="554"/>
                    <a:pt x="1478" y="773"/>
                    <a:pt x="1239" y="912"/>
                  </a:cubicBezTo>
                  <a:cubicBezTo>
                    <a:pt x="1039" y="1027"/>
                    <a:pt x="810" y="992"/>
                    <a:pt x="609" y="1067"/>
                  </a:cubicBezTo>
                  <a:cubicBezTo>
                    <a:pt x="0" y="1293"/>
                    <a:pt x="22" y="1635"/>
                    <a:pt x="147" y="2223"/>
                  </a:cubicBezTo>
                  <a:cubicBezTo>
                    <a:pt x="217" y="2556"/>
                    <a:pt x="484" y="3689"/>
                    <a:pt x="948" y="3729"/>
                  </a:cubicBezTo>
                  <a:cubicBezTo>
                    <a:pt x="1418" y="3770"/>
                    <a:pt x="1412" y="2915"/>
                    <a:pt x="1607" y="2671"/>
                  </a:cubicBezTo>
                  <a:cubicBezTo>
                    <a:pt x="1776" y="2461"/>
                    <a:pt x="2249" y="2197"/>
                    <a:pt x="2501" y="2138"/>
                  </a:cubicBezTo>
                  <a:cubicBezTo>
                    <a:pt x="2843" y="2058"/>
                    <a:pt x="3451" y="2449"/>
                    <a:pt x="3737" y="2186"/>
                  </a:cubicBezTo>
                  <a:cubicBezTo>
                    <a:pt x="4128" y="1826"/>
                    <a:pt x="3313" y="1025"/>
                    <a:pt x="3084" y="786"/>
                  </a:cubicBezTo>
                  <a:close/>
                  <a:moveTo>
                    <a:pt x="1221" y="2403"/>
                  </a:moveTo>
                  <a:cubicBezTo>
                    <a:pt x="980" y="2542"/>
                    <a:pt x="671" y="2460"/>
                    <a:pt x="531" y="2218"/>
                  </a:cubicBezTo>
                  <a:cubicBezTo>
                    <a:pt x="392" y="1977"/>
                    <a:pt x="475" y="1668"/>
                    <a:pt x="716" y="1528"/>
                  </a:cubicBezTo>
                  <a:cubicBezTo>
                    <a:pt x="958" y="1389"/>
                    <a:pt x="1266" y="1472"/>
                    <a:pt x="1406" y="1713"/>
                  </a:cubicBezTo>
                  <a:cubicBezTo>
                    <a:pt x="1545" y="1955"/>
                    <a:pt x="1463" y="2264"/>
                    <a:pt x="1221" y="2403"/>
                  </a:cubicBezTo>
                  <a:close/>
                  <a:moveTo>
                    <a:pt x="2122" y="816"/>
                  </a:moveTo>
                  <a:cubicBezTo>
                    <a:pt x="2143" y="737"/>
                    <a:pt x="2224" y="690"/>
                    <a:pt x="2303" y="711"/>
                  </a:cubicBezTo>
                  <a:cubicBezTo>
                    <a:pt x="2381" y="732"/>
                    <a:pt x="2428" y="813"/>
                    <a:pt x="2407" y="892"/>
                  </a:cubicBezTo>
                  <a:cubicBezTo>
                    <a:pt x="2386" y="971"/>
                    <a:pt x="2305" y="1017"/>
                    <a:pt x="2226" y="996"/>
                  </a:cubicBezTo>
                  <a:cubicBezTo>
                    <a:pt x="2147" y="975"/>
                    <a:pt x="2101" y="894"/>
                    <a:pt x="2122" y="816"/>
                  </a:cubicBezTo>
                  <a:close/>
                  <a:moveTo>
                    <a:pt x="2123" y="1380"/>
                  </a:moveTo>
                  <a:cubicBezTo>
                    <a:pt x="2044" y="1359"/>
                    <a:pt x="1998" y="1278"/>
                    <a:pt x="2019" y="1200"/>
                  </a:cubicBezTo>
                  <a:cubicBezTo>
                    <a:pt x="2040" y="1121"/>
                    <a:pt x="2121" y="1074"/>
                    <a:pt x="2200" y="1095"/>
                  </a:cubicBezTo>
                  <a:cubicBezTo>
                    <a:pt x="2278" y="1116"/>
                    <a:pt x="2325" y="1197"/>
                    <a:pt x="2304" y="1276"/>
                  </a:cubicBezTo>
                  <a:cubicBezTo>
                    <a:pt x="2283" y="1355"/>
                    <a:pt x="2202" y="1402"/>
                    <a:pt x="2123" y="1380"/>
                  </a:cubicBezTo>
                  <a:close/>
                  <a:moveTo>
                    <a:pt x="2675" y="1375"/>
                  </a:moveTo>
                  <a:cubicBezTo>
                    <a:pt x="2653" y="1454"/>
                    <a:pt x="2572" y="1501"/>
                    <a:pt x="2494" y="1480"/>
                  </a:cubicBezTo>
                  <a:cubicBezTo>
                    <a:pt x="2415" y="1459"/>
                    <a:pt x="2368" y="1378"/>
                    <a:pt x="2389" y="1299"/>
                  </a:cubicBezTo>
                  <a:cubicBezTo>
                    <a:pt x="2411" y="1220"/>
                    <a:pt x="2491" y="1173"/>
                    <a:pt x="2570" y="1194"/>
                  </a:cubicBezTo>
                  <a:cubicBezTo>
                    <a:pt x="2649" y="1216"/>
                    <a:pt x="2696" y="1296"/>
                    <a:pt x="2675" y="1375"/>
                  </a:cubicBezTo>
                  <a:close/>
                  <a:moveTo>
                    <a:pt x="2778" y="991"/>
                  </a:moveTo>
                  <a:cubicBezTo>
                    <a:pt x="2756" y="1070"/>
                    <a:pt x="2675" y="1117"/>
                    <a:pt x="2597" y="1096"/>
                  </a:cubicBezTo>
                  <a:cubicBezTo>
                    <a:pt x="2518" y="1075"/>
                    <a:pt x="2471" y="993"/>
                    <a:pt x="2492" y="915"/>
                  </a:cubicBezTo>
                  <a:cubicBezTo>
                    <a:pt x="2513" y="836"/>
                    <a:pt x="2594" y="789"/>
                    <a:pt x="2673" y="810"/>
                  </a:cubicBezTo>
                  <a:cubicBezTo>
                    <a:pt x="2752" y="831"/>
                    <a:pt x="2799" y="912"/>
                    <a:pt x="2778" y="991"/>
                  </a:cubicBezTo>
                  <a:close/>
                  <a:moveTo>
                    <a:pt x="820" y="1709"/>
                  </a:moveTo>
                  <a:cubicBezTo>
                    <a:pt x="678" y="1791"/>
                    <a:pt x="630" y="1972"/>
                    <a:pt x="712" y="2114"/>
                  </a:cubicBezTo>
                  <a:cubicBezTo>
                    <a:pt x="794" y="2256"/>
                    <a:pt x="975" y="2304"/>
                    <a:pt x="1117" y="2223"/>
                  </a:cubicBezTo>
                  <a:cubicBezTo>
                    <a:pt x="1259" y="2141"/>
                    <a:pt x="1307" y="1959"/>
                    <a:pt x="1226" y="1817"/>
                  </a:cubicBezTo>
                  <a:cubicBezTo>
                    <a:pt x="1143" y="1676"/>
                    <a:pt x="963" y="1627"/>
                    <a:pt x="820" y="17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 sz="160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85862" y="4586286"/>
              <a:ext cx="480705" cy="435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5B9B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衣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750757" y="4584037"/>
              <a:ext cx="480705" cy="435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5B9B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食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39709" y="4603917"/>
              <a:ext cx="480705" cy="435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5B9B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住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384878" y="4557947"/>
              <a:ext cx="480705" cy="435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5B9B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949952" y="4557947"/>
              <a:ext cx="760186" cy="435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5B9B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娱乐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57621" y="5614939"/>
              <a:ext cx="6976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搭配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购买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···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542536" y="5329240"/>
              <a:ext cx="877402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2642296" y="5600168"/>
              <a:ext cx="6976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点餐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订座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···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371820" y="5573165"/>
              <a:ext cx="6976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看房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预约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···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167956" y="5600168"/>
              <a:ext cx="6976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天气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车票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···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981231" y="5573165"/>
              <a:ext cx="6976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聊天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···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037403"/>
      </p:ext>
    </p:extLst>
  </p:cSld>
  <p:clrMapOvr>
    <a:masterClrMapping/>
  </p:clrMapOvr>
  <p:transition spd="slow" advClick="0" advTm="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354736" y="533400"/>
            <a:ext cx="4516621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32"/>
            <a:r>
              <a:rPr lang="zh-CN" altLang="en-US" sz="3600" b="1" spc="-150" dirty="0">
                <a:ea typeface="Open Sans" pitchFamily="34" charset="0"/>
                <a:cs typeface="Open Sans" pitchFamily="34" charset="0"/>
              </a:rPr>
              <a:t>微信公众号如何智能化</a:t>
            </a:r>
            <a:endParaRPr lang="en-CA" altLang="zh-CN" sz="3600" b="1" spc="-150" dirty="0"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6200" y="1828800"/>
            <a:ext cx="9004479" cy="4387515"/>
            <a:chOff x="-12879" y="1541586"/>
            <a:chExt cx="9878518" cy="482712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716" y="2590800"/>
              <a:ext cx="3333750" cy="190500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7848022" y="5999383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智能微信公众号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630901" y="1686504"/>
              <a:ext cx="2234738" cy="3974853"/>
              <a:chOff x="8086762" y="1182935"/>
              <a:chExt cx="2580149" cy="4589224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6762" y="1182935"/>
                <a:ext cx="2580149" cy="458922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" name="矩形 7"/>
              <p:cNvSpPr/>
              <p:nvPr/>
            </p:nvSpPr>
            <p:spPr>
              <a:xfrm>
                <a:off x="8938490" y="1366886"/>
                <a:ext cx="876692" cy="188536"/>
              </a:xfrm>
              <a:prstGeom prst="rect">
                <a:avLst/>
              </a:prstGeom>
              <a:solidFill>
                <a:srgbClr val="3938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-12879" y="1555874"/>
              <a:ext cx="4786914" cy="3974853"/>
              <a:chOff x="808012" y="1182935"/>
              <a:chExt cx="4786914" cy="3974853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808012" y="1182935"/>
                <a:ext cx="4786914" cy="3974853"/>
                <a:chOff x="808011" y="1182935"/>
                <a:chExt cx="5526801" cy="4589224"/>
              </a:xfrm>
            </p:grpSpPr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4664" y="1182935"/>
                  <a:ext cx="2580148" cy="4589224"/>
                </a:xfrm>
                <a:prstGeom prst="rect">
                  <a:avLst/>
                </a:prstGeom>
              </p:spPr>
            </p:pic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8011" y="1182935"/>
                  <a:ext cx="2580149" cy="4589224"/>
                </a:xfrm>
                <a:prstGeom prst="rect">
                  <a:avLst/>
                </a:prstGeom>
              </p:spPr>
            </p:pic>
          </p:grpSp>
          <p:sp>
            <p:nvSpPr>
              <p:cNvPr id="11" name="矩形 10"/>
              <p:cNvSpPr/>
              <p:nvPr/>
            </p:nvSpPr>
            <p:spPr>
              <a:xfrm>
                <a:off x="4025473" y="1366886"/>
                <a:ext cx="876692" cy="188536"/>
              </a:xfrm>
              <a:prstGeom prst="rect">
                <a:avLst/>
              </a:prstGeom>
              <a:solidFill>
                <a:srgbClr val="363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521179" y="1313565"/>
                <a:ext cx="876692" cy="188536"/>
              </a:xfrm>
              <a:prstGeom prst="rect">
                <a:avLst/>
              </a:prstGeom>
              <a:solidFill>
                <a:srgbClr val="3938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2896978" y="5974711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关键词回复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210640" y="3255401"/>
              <a:ext cx="4892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5418" y="5974711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普通微信公众号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852056" y="3334714"/>
              <a:ext cx="271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604131" y="5993763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专属机器人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217506" y="3379039"/>
              <a:ext cx="271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237867" y="1541586"/>
              <a:ext cx="1965723" cy="48215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695229" y="1944469"/>
              <a:ext cx="10102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KEY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1622264"/>
      </p:ext>
    </p:extLst>
  </p:cSld>
  <p:clrMapOvr>
    <a:masterClrMapping/>
  </p:clrMapOvr>
  <p:transition spd="slow" advClick="0" advTm="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83" y="1323976"/>
            <a:ext cx="2937353" cy="52292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664" y="1323976"/>
            <a:ext cx="2939968" cy="52292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632" y="1323976"/>
            <a:ext cx="2939968" cy="5229224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/>
        </p:nvSpPr>
        <p:spPr>
          <a:xfrm>
            <a:off x="466848" y="3048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智能机器人为我们提供一站式服务</a:t>
            </a:r>
          </a:p>
        </p:txBody>
      </p:sp>
    </p:spTree>
    <p:extLst>
      <p:ext uri="{BB962C8B-B14F-4D97-AF65-F5344CB8AC3E}">
        <p14:creationId xmlns:p14="http://schemas.microsoft.com/office/powerpoint/2010/main" val="3509201592"/>
      </p:ext>
    </p:extLst>
  </p:cSld>
  <p:clrMapOvr>
    <a:masterClrMapping/>
  </p:clrMapOvr>
  <p:transition spd="slow" advClick="0" advTm="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61582" y="546846"/>
            <a:ext cx="8455199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32"/>
            <a:r>
              <a:rPr lang="zh-CN" altLang="en-US" sz="3600" b="1" spc="-150" dirty="0">
                <a:ea typeface="Open Sans" pitchFamily="34" charset="0"/>
                <a:cs typeface="Open Sans" pitchFamily="34" charset="0"/>
              </a:rPr>
              <a:t>智能的微信公众号背后的秘密</a:t>
            </a:r>
            <a:r>
              <a:rPr lang="en-US" altLang="zh-CN" sz="3600" b="1" spc="-150" dirty="0">
                <a:ea typeface="Open Sans" pitchFamily="34" charset="0"/>
                <a:cs typeface="Open Sans" pitchFamily="34" charset="0"/>
              </a:rPr>
              <a:t>—</a:t>
            </a:r>
            <a:r>
              <a:rPr lang="zh-CN" altLang="en-US" sz="3600" b="1" spc="-150" dirty="0">
                <a:ea typeface="Open Sans" pitchFamily="34" charset="0"/>
                <a:cs typeface="Open Sans" pitchFamily="34" charset="0"/>
              </a:rPr>
              <a:t>专属机器人</a:t>
            </a:r>
            <a:endParaRPr lang="en-CA" altLang="zh-CN" sz="3600" b="1" spc="-150" dirty="0"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81955" y="1523293"/>
            <a:ext cx="8534400" cy="3290382"/>
            <a:chOff x="1292641" y="1243006"/>
            <a:chExt cx="9557680" cy="3819772"/>
          </a:xfrm>
        </p:grpSpPr>
        <p:grpSp>
          <p:nvGrpSpPr>
            <p:cNvPr id="11" name="组合 10"/>
            <p:cNvGrpSpPr/>
            <p:nvPr/>
          </p:nvGrpSpPr>
          <p:grpSpPr>
            <a:xfrm>
              <a:off x="1292641" y="1243006"/>
              <a:ext cx="8750577" cy="3819772"/>
              <a:chOff x="1592665" y="2189902"/>
              <a:chExt cx="8185187" cy="3572970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1592665" y="3134204"/>
                <a:ext cx="1777188" cy="1602337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6" name="椭圆 22"/>
              <p:cNvSpPr/>
              <p:nvPr/>
            </p:nvSpPr>
            <p:spPr>
              <a:xfrm>
                <a:off x="3855861" y="2189902"/>
                <a:ext cx="3571685" cy="357297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7" name="椭圆 22"/>
              <p:cNvSpPr/>
              <p:nvPr/>
            </p:nvSpPr>
            <p:spPr>
              <a:xfrm>
                <a:off x="3924740" y="2259736"/>
                <a:ext cx="3433929" cy="343330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6649777" y="2535124"/>
                <a:ext cx="582179" cy="582180"/>
                <a:chOff x="2769119" y="1848492"/>
                <a:chExt cx="504056" cy="504056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2769119" y="1848492"/>
                  <a:ext cx="504056" cy="50405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32" name="TextBox 27"/>
                <p:cNvSpPr txBox="1"/>
                <p:nvPr/>
              </p:nvSpPr>
              <p:spPr>
                <a:xfrm>
                  <a:off x="2808589" y="1931243"/>
                  <a:ext cx="390973" cy="3154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133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01</a:t>
                  </a:r>
                  <a:endParaRPr lang="zh-CN" altLang="en-US" sz="2133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7053405" y="3685297"/>
                <a:ext cx="582179" cy="582180"/>
                <a:chOff x="2471142" y="2586760"/>
                <a:chExt cx="504056" cy="504056"/>
              </a:xfrm>
            </p:grpSpPr>
            <p:sp>
              <p:nvSpPr>
                <p:cNvPr id="29" name="椭圆 28"/>
                <p:cNvSpPr/>
                <p:nvPr/>
              </p:nvSpPr>
              <p:spPr>
                <a:xfrm>
                  <a:off x="2471142" y="2586760"/>
                  <a:ext cx="504056" cy="504056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30" name="TextBox 30"/>
                <p:cNvSpPr txBox="1"/>
                <p:nvPr/>
              </p:nvSpPr>
              <p:spPr>
                <a:xfrm>
                  <a:off x="2510612" y="2669511"/>
                  <a:ext cx="390973" cy="3154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133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02</a:t>
                  </a:r>
                  <a:endParaRPr lang="zh-CN" altLang="en-US" sz="2133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6649777" y="4816626"/>
                <a:ext cx="582179" cy="582180"/>
                <a:chOff x="2769119" y="3325028"/>
                <a:chExt cx="504056" cy="504056"/>
              </a:xfrm>
            </p:grpSpPr>
            <p:sp>
              <p:nvSpPr>
                <p:cNvPr id="27" name="椭圆 26"/>
                <p:cNvSpPr/>
                <p:nvPr/>
              </p:nvSpPr>
              <p:spPr>
                <a:xfrm>
                  <a:off x="2769119" y="3325028"/>
                  <a:ext cx="504056" cy="50405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28" name="TextBox 35"/>
                <p:cNvSpPr txBox="1"/>
                <p:nvPr/>
              </p:nvSpPr>
              <p:spPr>
                <a:xfrm>
                  <a:off x="2808589" y="3407779"/>
                  <a:ext cx="390973" cy="3154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133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03</a:t>
                  </a:r>
                  <a:endParaRPr lang="zh-CN" altLang="en-US" sz="2133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cxnSp>
            <p:nvCxnSpPr>
              <p:cNvPr id="21" name="直接连接符 20"/>
              <p:cNvCxnSpPr/>
              <p:nvPr/>
            </p:nvCxnSpPr>
            <p:spPr>
              <a:xfrm>
                <a:off x="3302854" y="3950461"/>
                <a:ext cx="59127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38"/>
              <p:cNvSpPr txBox="1"/>
              <p:nvPr/>
            </p:nvSpPr>
            <p:spPr>
              <a:xfrm>
                <a:off x="7673568" y="2539934"/>
                <a:ext cx="1453246" cy="3281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lnSpc>
                    <a:spcPts val="2000"/>
                  </a:lnSpc>
                </a:pPr>
                <a:r>
                  <a:rPr lang="zh-CN" altLang="en-US" sz="3600" b="1" dirty="0">
                    <a:solidFill>
                      <a:srgbClr val="ED7D31"/>
                    </a:solidFill>
                    <a:latin typeface="微软雅黑" pitchFamily="34" charset="-122"/>
                    <a:ea typeface="微软雅黑" pitchFamily="34" charset="-122"/>
                  </a:rPr>
                  <a:t>会聊天</a:t>
                </a:r>
                <a:endParaRPr lang="en-US" altLang="zh-CN" sz="3600" b="1" dirty="0">
                  <a:solidFill>
                    <a:srgbClr val="ED7D3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3" name="TextBox 39"/>
              <p:cNvSpPr txBox="1"/>
              <p:nvPr/>
            </p:nvSpPr>
            <p:spPr>
              <a:xfrm>
                <a:off x="8019097" y="3852852"/>
                <a:ext cx="1758755" cy="3281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lnSpc>
                    <a:spcPts val="2000"/>
                  </a:lnSpc>
                </a:pPr>
                <a:r>
                  <a:rPr lang="zh-CN" altLang="en-US" sz="3600" b="1" dirty="0">
                    <a:solidFill>
                      <a:srgbClr val="70AD47"/>
                    </a:solidFill>
                    <a:latin typeface="微软雅黑" pitchFamily="34" charset="-122"/>
                    <a:ea typeface="微软雅黑" pitchFamily="34" charset="-122"/>
                  </a:rPr>
                  <a:t>会服务</a:t>
                </a:r>
                <a:endParaRPr lang="en-US" altLang="zh-CN" sz="3600" b="1" dirty="0">
                  <a:solidFill>
                    <a:srgbClr val="70AD47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4" name="TextBox 42"/>
              <p:cNvSpPr txBox="1"/>
              <p:nvPr/>
            </p:nvSpPr>
            <p:spPr>
              <a:xfrm>
                <a:off x="7775079" y="5136427"/>
                <a:ext cx="1901302" cy="3281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lnSpc>
                    <a:spcPts val="2000"/>
                  </a:lnSpc>
                </a:pPr>
                <a:r>
                  <a:rPr lang="zh-CN" altLang="en-US" sz="3600" b="1" dirty="0">
                    <a:solidFill>
                      <a:srgbClr val="A5A5A5"/>
                    </a:solidFill>
                    <a:latin typeface="微软雅黑" pitchFamily="34" charset="-122"/>
                    <a:ea typeface="微软雅黑" pitchFamily="34" charset="-122"/>
                  </a:rPr>
                  <a:t>有智慧</a:t>
                </a:r>
                <a:endParaRPr lang="en-US" altLang="zh-CN" sz="3600" b="1" dirty="0">
                  <a:solidFill>
                    <a:srgbClr val="A5A5A5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5" name="TextBox 45"/>
              <p:cNvSpPr txBox="1"/>
              <p:nvPr/>
            </p:nvSpPr>
            <p:spPr>
              <a:xfrm>
                <a:off x="1800165" y="3527103"/>
                <a:ext cx="1362190" cy="777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智能微信公众号</a:t>
                </a:r>
              </a:p>
            </p:txBody>
          </p:sp>
          <p:sp>
            <p:nvSpPr>
              <p:cNvPr id="26" name="TextBox 21"/>
              <p:cNvSpPr txBox="1"/>
              <p:nvPr/>
            </p:nvSpPr>
            <p:spPr>
              <a:xfrm>
                <a:off x="4393840" y="3044057"/>
                <a:ext cx="2207969" cy="18548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明白用户说什么，进行智能回复；</a:t>
                </a:r>
                <a:endParaRPr lang="en-US" altLang="zh-CN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明白用户要什么提供智能服务。</a:t>
                </a:r>
                <a:endParaRPr lang="en-US" altLang="zh-CN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2" name="KSO_Shape"/>
            <p:cNvSpPr>
              <a:spLocks/>
            </p:cNvSpPr>
            <p:nvPr/>
          </p:nvSpPr>
          <p:spPr bwMode="auto">
            <a:xfrm>
              <a:off x="9638802" y="1274561"/>
              <a:ext cx="757488" cy="757488"/>
            </a:xfrm>
            <a:custGeom>
              <a:avLst/>
              <a:gdLst>
                <a:gd name="T0" fmla="*/ 1665347 w 2276475"/>
                <a:gd name="T1" fmla="*/ 841942 h 2276475"/>
                <a:gd name="T2" fmla="*/ 1695902 w 2276475"/>
                <a:gd name="T3" fmla="*/ 899243 h 2276475"/>
                <a:gd name="T4" fmla="*/ 1676772 w 2276475"/>
                <a:gd name="T5" fmla="*/ 962379 h 2276475"/>
                <a:gd name="T6" fmla="*/ 1619649 w 2276475"/>
                <a:gd name="T7" fmla="*/ 993151 h 2276475"/>
                <a:gd name="T8" fmla="*/ 1556149 w 2276475"/>
                <a:gd name="T9" fmla="*/ 974051 h 2276475"/>
                <a:gd name="T10" fmla="*/ 1525329 w 2276475"/>
                <a:gd name="T11" fmla="*/ 916751 h 2276475"/>
                <a:gd name="T12" fmla="*/ 1544459 w 2276475"/>
                <a:gd name="T13" fmla="*/ 853614 h 2276475"/>
                <a:gd name="T14" fmla="*/ 1601848 w 2276475"/>
                <a:gd name="T15" fmla="*/ 822842 h 2276475"/>
                <a:gd name="T16" fmla="*/ 892720 w 2276475"/>
                <a:gd name="T17" fmla="*/ 924611 h 2276475"/>
                <a:gd name="T18" fmla="*/ 799728 w 2276475"/>
                <a:gd name="T19" fmla="*/ 714470 h 2276475"/>
                <a:gd name="T20" fmla="*/ 839316 w 2276475"/>
                <a:gd name="T21" fmla="*/ 796667 h 2276475"/>
                <a:gd name="T22" fmla="*/ 801854 w 2276475"/>
                <a:gd name="T23" fmla="*/ 926478 h 2276475"/>
                <a:gd name="T24" fmla="*/ 634469 w 2276475"/>
                <a:gd name="T25" fmla="*/ 1048575 h 2276475"/>
                <a:gd name="T26" fmla="*/ 778473 w 2276475"/>
                <a:gd name="T27" fmla="*/ 856518 h 2276475"/>
                <a:gd name="T28" fmla="*/ 767314 w 2276475"/>
                <a:gd name="T29" fmla="*/ 760756 h 2276475"/>
                <a:gd name="T30" fmla="*/ 665555 w 2276475"/>
                <a:gd name="T31" fmla="*/ 751445 h 2276475"/>
                <a:gd name="T32" fmla="*/ 678042 w 2276475"/>
                <a:gd name="T33" fmla="*/ 694786 h 2276475"/>
                <a:gd name="T34" fmla="*/ 1310715 w 2276475"/>
                <a:gd name="T35" fmla="*/ 813778 h 2276475"/>
                <a:gd name="T36" fmla="*/ 1397931 w 2276475"/>
                <a:gd name="T37" fmla="*/ 804995 h 2276475"/>
                <a:gd name="T38" fmla="*/ 1449359 w 2276475"/>
                <a:gd name="T39" fmla="*/ 864347 h 2276475"/>
                <a:gd name="T40" fmla="*/ 1404558 w 2276475"/>
                <a:gd name="T41" fmla="*/ 907464 h 2276475"/>
                <a:gd name="T42" fmla="*/ 1370362 w 2276475"/>
                <a:gd name="T43" fmla="*/ 853967 h 2276475"/>
                <a:gd name="T44" fmla="*/ 1295604 w 2276475"/>
                <a:gd name="T45" fmla="*/ 872066 h 2276475"/>
                <a:gd name="T46" fmla="*/ 395199 w 2276475"/>
                <a:gd name="T47" fmla="*/ 499761 h 2276475"/>
                <a:gd name="T48" fmla="*/ 462659 w 2276475"/>
                <a:gd name="T49" fmla="*/ 938864 h 2276475"/>
                <a:gd name="T50" fmla="*/ 354033 w 2276475"/>
                <a:gd name="T51" fmla="*/ 990931 h 2276475"/>
                <a:gd name="T52" fmla="*/ 497452 w 2276475"/>
                <a:gd name="T53" fmla="*/ 1186177 h 2276475"/>
                <a:gd name="T54" fmla="*/ 798633 w 2276475"/>
                <a:gd name="T55" fmla="*/ 1479710 h 2276475"/>
                <a:gd name="T56" fmla="*/ 946035 w 2276475"/>
                <a:gd name="T57" fmla="*/ 1558605 h 2276475"/>
                <a:gd name="T58" fmla="*/ 995967 w 2276475"/>
                <a:gd name="T59" fmla="*/ 1430034 h 2276475"/>
                <a:gd name="T60" fmla="*/ 1420382 w 2276475"/>
                <a:gd name="T61" fmla="*/ 1537885 h 2276475"/>
                <a:gd name="T62" fmla="*/ 1382667 w 2276475"/>
                <a:gd name="T63" fmla="*/ 1902609 h 2276475"/>
                <a:gd name="T64" fmla="*/ 1091049 w 2276475"/>
                <a:gd name="T65" fmla="*/ 1858513 h 2276475"/>
                <a:gd name="T66" fmla="*/ 793852 w 2276475"/>
                <a:gd name="T67" fmla="*/ 1745085 h 2276475"/>
                <a:gd name="T68" fmla="*/ 461597 w 2276475"/>
                <a:gd name="T69" fmla="*/ 1522212 h 2276475"/>
                <a:gd name="T70" fmla="*/ 192819 w 2276475"/>
                <a:gd name="T71" fmla="*/ 1204505 h 2276475"/>
                <a:gd name="T72" fmla="*/ 55774 w 2276475"/>
                <a:gd name="T73" fmla="*/ 893440 h 2276475"/>
                <a:gd name="T74" fmla="*/ 531 w 2276475"/>
                <a:gd name="T75" fmla="*/ 575734 h 2276475"/>
                <a:gd name="T76" fmla="*/ 39307 w 2276475"/>
                <a:gd name="T77" fmla="*/ 485947 h 2276475"/>
                <a:gd name="T78" fmla="*/ 1085346 w 2276475"/>
                <a:gd name="T79" fmla="*/ 221054 h 2276475"/>
                <a:gd name="T80" fmla="*/ 1123871 w 2276475"/>
                <a:gd name="T81" fmla="*/ 272864 h 2276475"/>
                <a:gd name="T82" fmla="*/ 1114306 w 2276475"/>
                <a:gd name="T83" fmla="*/ 338755 h 2276475"/>
                <a:gd name="T84" fmla="*/ 1062496 w 2276475"/>
                <a:gd name="T85" fmla="*/ 377280 h 2276475"/>
                <a:gd name="T86" fmla="*/ 996340 w 2276475"/>
                <a:gd name="T87" fmla="*/ 367715 h 2276475"/>
                <a:gd name="T88" fmla="*/ 957814 w 2276475"/>
                <a:gd name="T89" fmla="*/ 315905 h 2276475"/>
                <a:gd name="T90" fmla="*/ 967645 w 2276475"/>
                <a:gd name="T91" fmla="*/ 249748 h 2276475"/>
                <a:gd name="T92" fmla="*/ 1019454 w 2276475"/>
                <a:gd name="T93" fmla="*/ 211223 h 2276475"/>
                <a:gd name="T94" fmla="*/ 1252615 w 2276475"/>
                <a:gd name="T95" fmla="*/ 30831 h 2276475"/>
                <a:gd name="T96" fmla="*/ 1561933 w 2276475"/>
                <a:gd name="T97" fmla="*/ 184188 h 2276475"/>
                <a:gd name="T98" fmla="*/ 1793656 w 2276475"/>
                <a:gd name="T99" fmla="*/ 453693 h 2276475"/>
                <a:gd name="T100" fmla="*/ 1898623 w 2276475"/>
                <a:gd name="T101" fmla="*/ 778215 h 2276475"/>
                <a:gd name="T102" fmla="*/ 1874440 w 2276475"/>
                <a:gd name="T103" fmla="*/ 1115229 h 2276475"/>
                <a:gd name="T104" fmla="*/ 1720844 w 2276475"/>
                <a:gd name="T105" fmla="*/ 1424603 h 2276475"/>
                <a:gd name="T106" fmla="*/ 1665571 w 2276475"/>
                <a:gd name="T107" fmla="*/ 1264335 h 2276475"/>
                <a:gd name="T108" fmla="*/ 1761236 w 2276475"/>
                <a:gd name="T109" fmla="*/ 991374 h 2276475"/>
                <a:gd name="T110" fmla="*/ 1747684 w 2276475"/>
                <a:gd name="T111" fmla="*/ 705922 h 2276475"/>
                <a:gd name="T112" fmla="*/ 1624648 w 2276475"/>
                <a:gd name="T113" fmla="*/ 441467 h 2276475"/>
                <a:gd name="T114" fmla="*/ 1401428 w 2276475"/>
                <a:gd name="T115" fmla="*/ 239471 h 2276475"/>
                <a:gd name="T116" fmla="*/ 1128516 w 2276475"/>
                <a:gd name="T117" fmla="*/ 143789 h 2276475"/>
                <a:gd name="T118" fmla="*/ 842849 w 2276475"/>
                <a:gd name="T119" fmla="*/ 157344 h 2276475"/>
                <a:gd name="T120" fmla="*/ 578705 w 2276475"/>
                <a:gd name="T121" fmla="*/ 280668 h 2276475"/>
                <a:gd name="T122" fmla="*/ 552930 w 2276475"/>
                <a:gd name="T123" fmla="*/ 133690 h 2276475"/>
                <a:gd name="T124" fmla="*/ 873408 w 2276475"/>
                <a:gd name="T125" fmla="*/ 12492 h 227647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2276475">
                  <a:moveTo>
                    <a:pt x="1919288" y="982662"/>
                  </a:moveTo>
                  <a:lnTo>
                    <a:pt x="1924685" y="982662"/>
                  </a:lnTo>
                  <a:lnTo>
                    <a:pt x="1929765" y="982662"/>
                  </a:lnTo>
                  <a:lnTo>
                    <a:pt x="1935480" y="983296"/>
                  </a:lnTo>
                  <a:lnTo>
                    <a:pt x="1940560" y="983930"/>
                  </a:lnTo>
                  <a:lnTo>
                    <a:pt x="1945323" y="984564"/>
                  </a:lnTo>
                  <a:lnTo>
                    <a:pt x="1950403" y="986149"/>
                  </a:lnTo>
                  <a:lnTo>
                    <a:pt x="1955165" y="987100"/>
                  </a:lnTo>
                  <a:lnTo>
                    <a:pt x="1959610" y="989002"/>
                  </a:lnTo>
                  <a:lnTo>
                    <a:pt x="1964373" y="990904"/>
                  </a:lnTo>
                  <a:lnTo>
                    <a:pt x="1969135" y="992489"/>
                  </a:lnTo>
                  <a:lnTo>
                    <a:pt x="1973580" y="995025"/>
                  </a:lnTo>
                  <a:lnTo>
                    <a:pt x="1977708" y="997245"/>
                  </a:lnTo>
                  <a:lnTo>
                    <a:pt x="1981835" y="1000415"/>
                  </a:lnTo>
                  <a:lnTo>
                    <a:pt x="1985963" y="1003268"/>
                  </a:lnTo>
                  <a:lnTo>
                    <a:pt x="1990090" y="1006121"/>
                  </a:lnTo>
                  <a:lnTo>
                    <a:pt x="1993583" y="1009291"/>
                  </a:lnTo>
                  <a:lnTo>
                    <a:pt x="1997075" y="1012778"/>
                  </a:lnTo>
                  <a:lnTo>
                    <a:pt x="2000568" y="1016265"/>
                  </a:lnTo>
                  <a:lnTo>
                    <a:pt x="2003743" y="1020069"/>
                  </a:lnTo>
                  <a:lnTo>
                    <a:pt x="2006918" y="1023873"/>
                  </a:lnTo>
                  <a:lnTo>
                    <a:pt x="2009775" y="1027994"/>
                  </a:lnTo>
                  <a:lnTo>
                    <a:pt x="2012315" y="1031799"/>
                  </a:lnTo>
                  <a:lnTo>
                    <a:pt x="2014855" y="1036237"/>
                  </a:lnTo>
                  <a:lnTo>
                    <a:pt x="2017078" y="1040675"/>
                  </a:lnTo>
                  <a:lnTo>
                    <a:pt x="2019300" y="1045430"/>
                  </a:lnTo>
                  <a:lnTo>
                    <a:pt x="2020888" y="1049868"/>
                  </a:lnTo>
                  <a:lnTo>
                    <a:pt x="2022475" y="1054623"/>
                  </a:lnTo>
                  <a:lnTo>
                    <a:pt x="2023745" y="1059695"/>
                  </a:lnTo>
                  <a:lnTo>
                    <a:pt x="2025016" y="1064451"/>
                  </a:lnTo>
                  <a:lnTo>
                    <a:pt x="2025968" y="1069523"/>
                  </a:lnTo>
                  <a:lnTo>
                    <a:pt x="2026603" y="1074595"/>
                  </a:lnTo>
                  <a:lnTo>
                    <a:pt x="2026920" y="1079984"/>
                  </a:lnTo>
                  <a:lnTo>
                    <a:pt x="2027238" y="1085056"/>
                  </a:lnTo>
                  <a:lnTo>
                    <a:pt x="2026920" y="1090445"/>
                  </a:lnTo>
                  <a:lnTo>
                    <a:pt x="2026603" y="1095517"/>
                  </a:lnTo>
                  <a:lnTo>
                    <a:pt x="2025968" y="1100590"/>
                  </a:lnTo>
                  <a:lnTo>
                    <a:pt x="2025016" y="1105662"/>
                  </a:lnTo>
                  <a:lnTo>
                    <a:pt x="2023745" y="1110417"/>
                  </a:lnTo>
                  <a:lnTo>
                    <a:pt x="2022475" y="1115489"/>
                  </a:lnTo>
                  <a:lnTo>
                    <a:pt x="2020888" y="1120244"/>
                  </a:lnTo>
                  <a:lnTo>
                    <a:pt x="2019300" y="1124682"/>
                  </a:lnTo>
                  <a:lnTo>
                    <a:pt x="2017078" y="1129437"/>
                  </a:lnTo>
                  <a:lnTo>
                    <a:pt x="2014855" y="1133876"/>
                  </a:lnTo>
                  <a:lnTo>
                    <a:pt x="2012315" y="1138314"/>
                  </a:lnTo>
                  <a:lnTo>
                    <a:pt x="2009775" y="1142118"/>
                  </a:lnTo>
                  <a:lnTo>
                    <a:pt x="2006918" y="1146239"/>
                  </a:lnTo>
                  <a:lnTo>
                    <a:pt x="2003743" y="1150043"/>
                  </a:lnTo>
                  <a:lnTo>
                    <a:pt x="2000568" y="1153847"/>
                  </a:lnTo>
                  <a:lnTo>
                    <a:pt x="1997075" y="1157334"/>
                  </a:lnTo>
                  <a:lnTo>
                    <a:pt x="1993583" y="1160821"/>
                  </a:lnTo>
                  <a:lnTo>
                    <a:pt x="1990090" y="1163991"/>
                  </a:lnTo>
                  <a:lnTo>
                    <a:pt x="1985963" y="1166845"/>
                  </a:lnTo>
                  <a:lnTo>
                    <a:pt x="1981835" y="1169698"/>
                  </a:lnTo>
                  <a:lnTo>
                    <a:pt x="1977708" y="1172234"/>
                  </a:lnTo>
                  <a:lnTo>
                    <a:pt x="1973580" y="1175087"/>
                  </a:lnTo>
                  <a:lnTo>
                    <a:pt x="1969135" y="1176989"/>
                  </a:lnTo>
                  <a:lnTo>
                    <a:pt x="1964373" y="1179208"/>
                  </a:lnTo>
                  <a:lnTo>
                    <a:pt x="1959610" y="1181110"/>
                  </a:lnTo>
                  <a:lnTo>
                    <a:pt x="1955165" y="1182695"/>
                  </a:lnTo>
                  <a:lnTo>
                    <a:pt x="1950403" y="1183963"/>
                  </a:lnTo>
                  <a:lnTo>
                    <a:pt x="1945323" y="1185231"/>
                  </a:lnTo>
                  <a:lnTo>
                    <a:pt x="1940560" y="1186182"/>
                  </a:lnTo>
                  <a:lnTo>
                    <a:pt x="1935480" y="1186816"/>
                  </a:lnTo>
                  <a:lnTo>
                    <a:pt x="1929765" y="1187450"/>
                  </a:lnTo>
                  <a:lnTo>
                    <a:pt x="1924685" y="1187450"/>
                  </a:lnTo>
                  <a:lnTo>
                    <a:pt x="1919288" y="1187450"/>
                  </a:lnTo>
                  <a:lnTo>
                    <a:pt x="1914208" y="1186816"/>
                  </a:lnTo>
                  <a:lnTo>
                    <a:pt x="1909128" y="1186182"/>
                  </a:lnTo>
                  <a:lnTo>
                    <a:pt x="1904048" y="1185231"/>
                  </a:lnTo>
                  <a:lnTo>
                    <a:pt x="1898968" y="1183963"/>
                  </a:lnTo>
                  <a:lnTo>
                    <a:pt x="1894205" y="1182695"/>
                  </a:lnTo>
                  <a:lnTo>
                    <a:pt x="1889443" y="1181110"/>
                  </a:lnTo>
                  <a:lnTo>
                    <a:pt x="1884680" y="1179208"/>
                  </a:lnTo>
                  <a:lnTo>
                    <a:pt x="1880235" y="1176989"/>
                  </a:lnTo>
                  <a:lnTo>
                    <a:pt x="1875790" y="1175087"/>
                  </a:lnTo>
                  <a:lnTo>
                    <a:pt x="1871663" y="1172234"/>
                  </a:lnTo>
                  <a:lnTo>
                    <a:pt x="1867218" y="1169698"/>
                  </a:lnTo>
                  <a:lnTo>
                    <a:pt x="1863090" y="1166845"/>
                  </a:lnTo>
                  <a:lnTo>
                    <a:pt x="1859598" y="1163991"/>
                  </a:lnTo>
                  <a:lnTo>
                    <a:pt x="1855788" y="1160821"/>
                  </a:lnTo>
                  <a:lnTo>
                    <a:pt x="1852295" y="1157334"/>
                  </a:lnTo>
                  <a:lnTo>
                    <a:pt x="1848803" y="1153847"/>
                  </a:lnTo>
                  <a:lnTo>
                    <a:pt x="1845628" y="1150043"/>
                  </a:lnTo>
                  <a:lnTo>
                    <a:pt x="1842453" y="1146239"/>
                  </a:lnTo>
                  <a:lnTo>
                    <a:pt x="1839913" y="1142118"/>
                  </a:lnTo>
                  <a:lnTo>
                    <a:pt x="1837055" y="1138314"/>
                  </a:lnTo>
                  <a:lnTo>
                    <a:pt x="1834515" y="1133876"/>
                  </a:lnTo>
                  <a:lnTo>
                    <a:pt x="1832293" y="1129437"/>
                  </a:lnTo>
                  <a:lnTo>
                    <a:pt x="1830388" y="1124682"/>
                  </a:lnTo>
                  <a:lnTo>
                    <a:pt x="1828483" y="1120244"/>
                  </a:lnTo>
                  <a:lnTo>
                    <a:pt x="1826578" y="1115489"/>
                  </a:lnTo>
                  <a:lnTo>
                    <a:pt x="1825308" y="1110417"/>
                  </a:lnTo>
                  <a:lnTo>
                    <a:pt x="1824038" y="1105662"/>
                  </a:lnTo>
                  <a:lnTo>
                    <a:pt x="1823403" y="1100590"/>
                  </a:lnTo>
                  <a:lnTo>
                    <a:pt x="1822768" y="1095517"/>
                  </a:lnTo>
                  <a:lnTo>
                    <a:pt x="1822450" y="1090445"/>
                  </a:lnTo>
                  <a:lnTo>
                    <a:pt x="1822450" y="1085056"/>
                  </a:lnTo>
                  <a:lnTo>
                    <a:pt x="1822450" y="1079984"/>
                  </a:lnTo>
                  <a:lnTo>
                    <a:pt x="1822768" y="1074595"/>
                  </a:lnTo>
                  <a:lnTo>
                    <a:pt x="1823403" y="1069523"/>
                  </a:lnTo>
                  <a:lnTo>
                    <a:pt x="1824038" y="1064451"/>
                  </a:lnTo>
                  <a:lnTo>
                    <a:pt x="1825308" y="1059695"/>
                  </a:lnTo>
                  <a:lnTo>
                    <a:pt x="1826578" y="1054623"/>
                  </a:lnTo>
                  <a:lnTo>
                    <a:pt x="1828483" y="1049868"/>
                  </a:lnTo>
                  <a:lnTo>
                    <a:pt x="1830388" y="1045430"/>
                  </a:lnTo>
                  <a:lnTo>
                    <a:pt x="1832293" y="1040675"/>
                  </a:lnTo>
                  <a:lnTo>
                    <a:pt x="1834515" y="1036237"/>
                  </a:lnTo>
                  <a:lnTo>
                    <a:pt x="1837055" y="1031799"/>
                  </a:lnTo>
                  <a:lnTo>
                    <a:pt x="1839913" y="1027994"/>
                  </a:lnTo>
                  <a:lnTo>
                    <a:pt x="1842453" y="1023873"/>
                  </a:lnTo>
                  <a:lnTo>
                    <a:pt x="1845628" y="1020069"/>
                  </a:lnTo>
                  <a:lnTo>
                    <a:pt x="1848803" y="1016265"/>
                  </a:lnTo>
                  <a:lnTo>
                    <a:pt x="1852295" y="1012778"/>
                  </a:lnTo>
                  <a:lnTo>
                    <a:pt x="1855788" y="1009291"/>
                  </a:lnTo>
                  <a:lnTo>
                    <a:pt x="1859598" y="1006121"/>
                  </a:lnTo>
                  <a:lnTo>
                    <a:pt x="1863090" y="1003268"/>
                  </a:lnTo>
                  <a:lnTo>
                    <a:pt x="1867218" y="1000415"/>
                  </a:lnTo>
                  <a:lnTo>
                    <a:pt x="1871663" y="997245"/>
                  </a:lnTo>
                  <a:lnTo>
                    <a:pt x="1875790" y="995025"/>
                  </a:lnTo>
                  <a:lnTo>
                    <a:pt x="1880235" y="992489"/>
                  </a:lnTo>
                  <a:lnTo>
                    <a:pt x="1884680" y="990904"/>
                  </a:lnTo>
                  <a:lnTo>
                    <a:pt x="1889443" y="989002"/>
                  </a:lnTo>
                  <a:lnTo>
                    <a:pt x="1894205" y="987100"/>
                  </a:lnTo>
                  <a:lnTo>
                    <a:pt x="1898968" y="986149"/>
                  </a:lnTo>
                  <a:lnTo>
                    <a:pt x="1904048" y="984564"/>
                  </a:lnTo>
                  <a:lnTo>
                    <a:pt x="1909128" y="983930"/>
                  </a:lnTo>
                  <a:lnTo>
                    <a:pt x="1914208" y="983296"/>
                  </a:lnTo>
                  <a:lnTo>
                    <a:pt x="1919288" y="982662"/>
                  </a:lnTo>
                  <a:close/>
                  <a:moveTo>
                    <a:pt x="1278280" y="917675"/>
                  </a:moveTo>
                  <a:lnTo>
                    <a:pt x="1116821" y="1122393"/>
                  </a:lnTo>
                  <a:lnTo>
                    <a:pt x="1278280" y="1122393"/>
                  </a:lnTo>
                  <a:lnTo>
                    <a:pt x="1278280" y="917675"/>
                  </a:lnTo>
                  <a:close/>
                  <a:moveTo>
                    <a:pt x="1281129" y="835025"/>
                  </a:moveTo>
                  <a:lnTo>
                    <a:pt x="1340014" y="835025"/>
                  </a:lnTo>
                  <a:lnTo>
                    <a:pt x="1340014" y="1122393"/>
                  </a:lnTo>
                  <a:lnTo>
                    <a:pt x="1397000" y="1122393"/>
                  </a:lnTo>
                  <a:lnTo>
                    <a:pt x="1397000" y="1178659"/>
                  </a:lnTo>
                  <a:lnTo>
                    <a:pt x="1340014" y="1178659"/>
                  </a:lnTo>
                  <a:lnTo>
                    <a:pt x="1340014" y="1358900"/>
                  </a:lnTo>
                  <a:lnTo>
                    <a:pt x="1278280" y="1358900"/>
                  </a:lnTo>
                  <a:lnTo>
                    <a:pt x="1278280" y="1178659"/>
                  </a:lnTo>
                  <a:lnTo>
                    <a:pt x="1066800" y="1178659"/>
                  </a:lnTo>
                  <a:lnTo>
                    <a:pt x="1066800" y="1104910"/>
                  </a:lnTo>
                  <a:lnTo>
                    <a:pt x="1281129" y="835025"/>
                  </a:lnTo>
                  <a:close/>
                  <a:moveTo>
                    <a:pt x="860108" y="823912"/>
                  </a:moveTo>
                  <a:lnTo>
                    <a:pt x="868680" y="824230"/>
                  </a:lnTo>
                  <a:lnTo>
                    <a:pt x="876618" y="824548"/>
                  </a:lnTo>
                  <a:lnTo>
                    <a:pt x="884555" y="825501"/>
                  </a:lnTo>
                  <a:lnTo>
                    <a:pt x="892175" y="826455"/>
                  </a:lnTo>
                  <a:lnTo>
                    <a:pt x="899478" y="828044"/>
                  </a:lnTo>
                  <a:lnTo>
                    <a:pt x="906463" y="829316"/>
                  </a:lnTo>
                  <a:lnTo>
                    <a:pt x="913448" y="831541"/>
                  </a:lnTo>
                  <a:lnTo>
                    <a:pt x="920433" y="833766"/>
                  </a:lnTo>
                  <a:lnTo>
                    <a:pt x="926465" y="836309"/>
                  </a:lnTo>
                  <a:lnTo>
                    <a:pt x="932815" y="839170"/>
                  </a:lnTo>
                  <a:lnTo>
                    <a:pt x="938848" y="842667"/>
                  </a:lnTo>
                  <a:lnTo>
                    <a:pt x="944880" y="845845"/>
                  </a:lnTo>
                  <a:lnTo>
                    <a:pt x="950278" y="849978"/>
                  </a:lnTo>
                  <a:lnTo>
                    <a:pt x="955675" y="853792"/>
                  </a:lnTo>
                  <a:lnTo>
                    <a:pt x="960755" y="858243"/>
                  </a:lnTo>
                  <a:lnTo>
                    <a:pt x="965518" y="863011"/>
                  </a:lnTo>
                  <a:lnTo>
                    <a:pt x="970280" y="868097"/>
                  </a:lnTo>
                  <a:lnTo>
                    <a:pt x="974725" y="873183"/>
                  </a:lnTo>
                  <a:lnTo>
                    <a:pt x="978535" y="878587"/>
                  </a:lnTo>
                  <a:lnTo>
                    <a:pt x="982345" y="884309"/>
                  </a:lnTo>
                  <a:lnTo>
                    <a:pt x="985520" y="890030"/>
                  </a:lnTo>
                  <a:lnTo>
                    <a:pt x="989013" y="896070"/>
                  </a:lnTo>
                  <a:lnTo>
                    <a:pt x="991870" y="902428"/>
                  </a:lnTo>
                  <a:lnTo>
                    <a:pt x="994410" y="909103"/>
                  </a:lnTo>
                  <a:lnTo>
                    <a:pt x="996633" y="915461"/>
                  </a:lnTo>
                  <a:lnTo>
                    <a:pt x="998220" y="922454"/>
                  </a:lnTo>
                  <a:lnTo>
                    <a:pt x="999808" y="929447"/>
                  </a:lnTo>
                  <a:lnTo>
                    <a:pt x="1001395" y="936758"/>
                  </a:lnTo>
                  <a:lnTo>
                    <a:pt x="1002348" y="944387"/>
                  </a:lnTo>
                  <a:lnTo>
                    <a:pt x="1002983" y="952017"/>
                  </a:lnTo>
                  <a:lnTo>
                    <a:pt x="1003618" y="959963"/>
                  </a:lnTo>
                  <a:lnTo>
                    <a:pt x="1003935" y="968546"/>
                  </a:lnTo>
                  <a:lnTo>
                    <a:pt x="1003618" y="983487"/>
                  </a:lnTo>
                  <a:lnTo>
                    <a:pt x="1002665" y="990798"/>
                  </a:lnTo>
                  <a:lnTo>
                    <a:pt x="1002030" y="998109"/>
                  </a:lnTo>
                  <a:lnTo>
                    <a:pt x="1000760" y="1004784"/>
                  </a:lnTo>
                  <a:lnTo>
                    <a:pt x="999808" y="1011778"/>
                  </a:lnTo>
                  <a:lnTo>
                    <a:pt x="998855" y="1018453"/>
                  </a:lnTo>
                  <a:lnTo>
                    <a:pt x="997268" y="1025129"/>
                  </a:lnTo>
                  <a:lnTo>
                    <a:pt x="993775" y="1037844"/>
                  </a:lnTo>
                  <a:lnTo>
                    <a:pt x="989330" y="1050241"/>
                  </a:lnTo>
                  <a:lnTo>
                    <a:pt x="984568" y="1062002"/>
                  </a:lnTo>
                  <a:lnTo>
                    <a:pt x="979170" y="1073128"/>
                  </a:lnTo>
                  <a:lnTo>
                    <a:pt x="972503" y="1084572"/>
                  </a:lnTo>
                  <a:lnTo>
                    <a:pt x="965518" y="1095697"/>
                  </a:lnTo>
                  <a:lnTo>
                    <a:pt x="958215" y="1107141"/>
                  </a:lnTo>
                  <a:lnTo>
                    <a:pt x="950278" y="1118267"/>
                  </a:lnTo>
                  <a:lnTo>
                    <a:pt x="941388" y="1129710"/>
                  </a:lnTo>
                  <a:lnTo>
                    <a:pt x="932815" y="1141154"/>
                  </a:lnTo>
                  <a:lnTo>
                    <a:pt x="923925" y="1151962"/>
                  </a:lnTo>
                  <a:lnTo>
                    <a:pt x="914400" y="1162770"/>
                  </a:lnTo>
                  <a:lnTo>
                    <a:pt x="898843" y="1181207"/>
                  </a:lnTo>
                  <a:lnTo>
                    <a:pt x="882333" y="1199326"/>
                  </a:lnTo>
                  <a:lnTo>
                    <a:pt x="865188" y="1218398"/>
                  </a:lnTo>
                  <a:lnTo>
                    <a:pt x="847090" y="1237471"/>
                  </a:lnTo>
                  <a:lnTo>
                    <a:pt x="813435" y="1272120"/>
                  </a:lnTo>
                  <a:lnTo>
                    <a:pt x="787400" y="1298503"/>
                  </a:lnTo>
                  <a:lnTo>
                    <a:pt x="1023938" y="1298503"/>
                  </a:lnTo>
                  <a:lnTo>
                    <a:pt x="1023938" y="1358900"/>
                  </a:lnTo>
                  <a:lnTo>
                    <a:pt x="727075" y="1358900"/>
                  </a:lnTo>
                  <a:lnTo>
                    <a:pt x="727075" y="1285153"/>
                  </a:lnTo>
                  <a:lnTo>
                    <a:pt x="758190" y="1253047"/>
                  </a:lnTo>
                  <a:lnTo>
                    <a:pt x="787400" y="1221895"/>
                  </a:lnTo>
                  <a:lnTo>
                    <a:pt x="801688" y="1206637"/>
                  </a:lnTo>
                  <a:lnTo>
                    <a:pt x="815340" y="1191061"/>
                  </a:lnTo>
                  <a:lnTo>
                    <a:pt x="829310" y="1175485"/>
                  </a:lnTo>
                  <a:lnTo>
                    <a:pt x="842963" y="1158955"/>
                  </a:lnTo>
                  <a:lnTo>
                    <a:pt x="856298" y="1142743"/>
                  </a:lnTo>
                  <a:lnTo>
                    <a:pt x="868363" y="1127803"/>
                  </a:lnTo>
                  <a:lnTo>
                    <a:pt x="879158" y="1113181"/>
                  </a:lnTo>
                  <a:lnTo>
                    <a:pt x="889000" y="1099830"/>
                  </a:lnTo>
                  <a:lnTo>
                    <a:pt x="897890" y="1087115"/>
                  </a:lnTo>
                  <a:lnTo>
                    <a:pt x="905828" y="1075035"/>
                  </a:lnTo>
                  <a:lnTo>
                    <a:pt x="912495" y="1063910"/>
                  </a:lnTo>
                  <a:lnTo>
                    <a:pt x="917893" y="1053738"/>
                  </a:lnTo>
                  <a:lnTo>
                    <a:pt x="922655" y="1043566"/>
                  </a:lnTo>
                  <a:lnTo>
                    <a:pt x="926465" y="1033711"/>
                  </a:lnTo>
                  <a:lnTo>
                    <a:pt x="930275" y="1023539"/>
                  </a:lnTo>
                  <a:lnTo>
                    <a:pt x="932815" y="1013367"/>
                  </a:lnTo>
                  <a:lnTo>
                    <a:pt x="935038" y="1003195"/>
                  </a:lnTo>
                  <a:lnTo>
                    <a:pt x="936625" y="993023"/>
                  </a:lnTo>
                  <a:lnTo>
                    <a:pt x="937578" y="982215"/>
                  </a:lnTo>
                  <a:lnTo>
                    <a:pt x="937895" y="971725"/>
                  </a:lnTo>
                  <a:lnTo>
                    <a:pt x="937578" y="961553"/>
                  </a:lnTo>
                  <a:lnTo>
                    <a:pt x="936308" y="951381"/>
                  </a:lnTo>
                  <a:lnTo>
                    <a:pt x="935355" y="946613"/>
                  </a:lnTo>
                  <a:lnTo>
                    <a:pt x="934085" y="942162"/>
                  </a:lnTo>
                  <a:lnTo>
                    <a:pt x="933133" y="937712"/>
                  </a:lnTo>
                  <a:lnTo>
                    <a:pt x="931545" y="933898"/>
                  </a:lnTo>
                  <a:lnTo>
                    <a:pt x="928053" y="925633"/>
                  </a:lnTo>
                  <a:lnTo>
                    <a:pt x="923925" y="918322"/>
                  </a:lnTo>
                  <a:lnTo>
                    <a:pt x="921703" y="915143"/>
                  </a:lnTo>
                  <a:lnTo>
                    <a:pt x="919480" y="911964"/>
                  </a:lnTo>
                  <a:lnTo>
                    <a:pt x="916940" y="909103"/>
                  </a:lnTo>
                  <a:lnTo>
                    <a:pt x="914083" y="905924"/>
                  </a:lnTo>
                  <a:lnTo>
                    <a:pt x="908368" y="901156"/>
                  </a:lnTo>
                  <a:lnTo>
                    <a:pt x="902018" y="897024"/>
                  </a:lnTo>
                  <a:lnTo>
                    <a:pt x="895350" y="893209"/>
                  </a:lnTo>
                  <a:lnTo>
                    <a:pt x="888048" y="890348"/>
                  </a:lnTo>
                  <a:lnTo>
                    <a:pt x="880745" y="887805"/>
                  </a:lnTo>
                  <a:lnTo>
                    <a:pt x="872490" y="886216"/>
                  </a:lnTo>
                  <a:lnTo>
                    <a:pt x="864235" y="885262"/>
                  </a:lnTo>
                  <a:lnTo>
                    <a:pt x="855345" y="884944"/>
                  </a:lnTo>
                  <a:lnTo>
                    <a:pt x="847090" y="885262"/>
                  </a:lnTo>
                  <a:lnTo>
                    <a:pt x="838518" y="886216"/>
                  </a:lnTo>
                  <a:lnTo>
                    <a:pt x="829628" y="887805"/>
                  </a:lnTo>
                  <a:lnTo>
                    <a:pt x="820738" y="889713"/>
                  </a:lnTo>
                  <a:lnTo>
                    <a:pt x="812165" y="892256"/>
                  </a:lnTo>
                  <a:lnTo>
                    <a:pt x="803593" y="895116"/>
                  </a:lnTo>
                  <a:lnTo>
                    <a:pt x="795338" y="897977"/>
                  </a:lnTo>
                  <a:lnTo>
                    <a:pt x="787400" y="901792"/>
                  </a:lnTo>
                  <a:lnTo>
                    <a:pt x="780415" y="904653"/>
                  </a:lnTo>
                  <a:lnTo>
                    <a:pt x="773748" y="908149"/>
                  </a:lnTo>
                  <a:lnTo>
                    <a:pt x="767398" y="911964"/>
                  </a:lnTo>
                  <a:lnTo>
                    <a:pt x="761048" y="915778"/>
                  </a:lnTo>
                  <a:lnTo>
                    <a:pt x="749935" y="924043"/>
                  </a:lnTo>
                  <a:lnTo>
                    <a:pt x="740728" y="930401"/>
                  </a:lnTo>
                  <a:lnTo>
                    <a:pt x="736918" y="930401"/>
                  </a:lnTo>
                  <a:lnTo>
                    <a:pt x="736918" y="855700"/>
                  </a:lnTo>
                  <a:lnTo>
                    <a:pt x="742633" y="853157"/>
                  </a:lnTo>
                  <a:lnTo>
                    <a:pt x="748030" y="850296"/>
                  </a:lnTo>
                  <a:lnTo>
                    <a:pt x="761048" y="845210"/>
                  </a:lnTo>
                  <a:lnTo>
                    <a:pt x="775970" y="839806"/>
                  </a:lnTo>
                  <a:lnTo>
                    <a:pt x="792798" y="834402"/>
                  </a:lnTo>
                  <a:lnTo>
                    <a:pt x="801688" y="831859"/>
                  </a:lnTo>
                  <a:lnTo>
                    <a:pt x="810260" y="830269"/>
                  </a:lnTo>
                  <a:lnTo>
                    <a:pt x="819150" y="828362"/>
                  </a:lnTo>
                  <a:lnTo>
                    <a:pt x="827405" y="826773"/>
                  </a:lnTo>
                  <a:lnTo>
                    <a:pt x="835660" y="825819"/>
                  </a:lnTo>
                  <a:lnTo>
                    <a:pt x="844233" y="824548"/>
                  </a:lnTo>
                  <a:lnTo>
                    <a:pt x="852170" y="824230"/>
                  </a:lnTo>
                  <a:lnTo>
                    <a:pt x="860108" y="823912"/>
                  </a:lnTo>
                  <a:close/>
                  <a:moveTo>
                    <a:pt x="1458913" y="811212"/>
                  </a:moveTo>
                  <a:lnTo>
                    <a:pt x="1519103" y="811212"/>
                  </a:lnTo>
                  <a:lnTo>
                    <a:pt x="1519103" y="1009359"/>
                  </a:lnTo>
                  <a:lnTo>
                    <a:pt x="1526072" y="1002998"/>
                  </a:lnTo>
                  <a:lnTo>
                    <a:pt x="1532725" y="996955"/>
                  </a:lnTo>
                  <a:lnTo>
                    <a:pt x="1539694" y="991230"/>
                  </a:lnTo>
                  <a:lnTo>
                    <a:pt x="1546030" y="986142"/>
                  </a:lnTo>
                  <a:lnTo>
                    <a:pt x="1552999" y="981370"/>
                  </a:lnTo>
                  <a:lnTo>
                    <a:pt x="1559652" y="976600"/>
                  </a:lnTo>
                  <a:lnTo>
                    <a:pt x="1566304" y="972465"/>
                  </a:lnTo>
                  <a:lnTo>
                    <a:pt x="1572640" y="968966"/>
                  </a:lnTo>
                  <a:lnTo>
                    <a:pt x="1579292" y="965786"/>
                  </a:lnTo>
                  <a:lnTo>
                    <a:pt x="1586262" y="962605"/>
                  </a:lnTo>
                  <a:lnTo>
                    <a:pt x="1592914" y="960061"/>
                  </a:lnTo>
                  <a:lnTo>
                    <a:pt x="1599884" y="958471"/>
                  </a:lnTo>
                  <a:lnTo>
                    <a:pt x="1606853" y="956880"/>
                  </a:lnTo>
                  <a:lnTo>
                    <a:pt x="1614139" y="955926"/>
                  </a:lnTo>
                  <a:lnTo>
                    <a:pt x="1621109" y="954972"/>
                  </a:lnTo>
                  <a:lnTo>
                    <a:pt x="1628711" y="954654"/>
                  </a:lnTo>
                  <a:lnTo>
                    <a:pt x="1635364" y="954972"/>
                  </a:lnTo>
                  <a:lnTo>
                    <a:pt x="1641383" y="955608"/>
                  </a:lnTo>
                  <a:lnTo>
                    <a:pt x="1647719" y="956244"/>
                  </a:lnTo>
                  <a:lnTo>
                    <a:pt x="1653738" y="957198"/>
                  </a:lnTo>
                  <a:lnTo>
                    <a:pt x="1659757" y="958471"/>
                  </a:lnTo>
                  <a:lnTo>
                    <a:pt x="1665142" y="960061"/>
                  </a:lnTo>
                  <a:lnTo>
                    <a:pt x="1670527" y="961969"/>
                  </a:lnTo>
                  <a:lnTo>
                    <a:pt x="1675913" y="964196"/>
                  </a:lnTo>
                  <a:lnTo>
                    <a:pt x="1680981" y="966740"/>
                  </a:lnTo>
                  <a:lnTo>
                    <a:pt x="1685733" y="969602"/>
                  </a:lnTo>
                  <a:lnTo>
                    <a:pt x="1690485" y="973101"/>
                  </a:lnTo>
                  <a:lnTo>
                    <a:pt x="1695237" y="976282"/>
                  </a:lnTo>
                  <a:lnTo>
                    <a:pt x="1699672" y="979780"/>
                  </a:lnTo>
                  <a:lnTo>
                    <a:pt x="1703473" y="983915"/>
                  </a:lnTo>
                  <a:lnTo>
                    <a:pt x="1707592" y="988368"/>
                  </a:lnTo>
                  <a:lnTo>
                    <a:pt x="1711710" y="993139"/>
                  </a:lnTo>
                  <a:lnTo>
                    <a:pt x="1715195" y="997909"/>
                  </a:lnTo>
                  <a:lnTo>
                    <a:pt x="1718362" y="1002998"/>
                  </a:lnTo>
                  <a:lnTo>
                    <a:pt x="1721847" y="1008405"/>
                  </a:lnTo>
                  <a:lnTo>
                    <a:pt x="1724698" y="1014130"/>
                  </a:lnTo>
                  <a:lnTo>
                    <a:pt x="1727233" y="1020173"/>
                  </a:lnTo>
                  <a:lnTo>
                    <a:pt x="1729767" y="1026216"/>
                  </a:lnTo>
                  <a:lnTo>
                    <a:pt x="1731984" y="1032895"/>
                  </a:lnTo>
                  <a:lnTo>
                    <a:pt x="1734202" y="1039893"/>
                  </a:lnTo>
                  <a:lnTo>
                    <a:pt x="1736103" y="1046572"/>
                  </a:lnTo>
                  <a:lnTo>
                    <a:pt x="1737370" y="1053887"/>
                  </a:lnTo>
                  <a:lnTo>
                    <a:pt x="1738637" y="1061838"/>
                  </a:lnTo>
                  <a:lnTo>
                    <a:pt x="1739587" y="1069790"/>
                  </a:lnTo>
                  <a:lnTo>
                    <a:pt x="1740221" y="1077741"/>
                  </a:lnTo>
                  <a:lnTo>
                    <a:pt x="1741171" y="1086010"/>
                  </a:lnTo>
                  <a:lnTo>
                    <a:pt x="1741488" y="1094916"/>
                  </a:lnTo>
                  <a:lnTo>
                    <a:pt x="1741488" y="1103821"/>
                  </a:lnTo>
                  <a:lnTo>
                    <a:pt x="1741488" y="1358900"/>
                  </a:lnTo>
                  <a:lnTo>
                    <a:pt x="1680981" y="1358900"/>
                  </a:lnTo>
                  <a:lnTo>
                    <a:pt x="1680981" y="1134991"/>
                  </a:lnTo>
                  <a:lnTo>
                    <a:pt x="1680665" y="1121632"/>
                  </a:lnTo>
                  <a:lnTo>
                    <a:pt x="1680348" y="1108910"/>
                  </a:lnTo>
                  <a:lnTo>
                    <a:pt x="1679714" y="1096506"/>
                  </a:lnTo>
                  <a:lnTo>
                    <a:pt x="1678447" y="1084420"/>
                  </a:lnTo>
                  <a:lnTo>
                    <a:pt x="1677180" y="1073288"/>
                  </a:lnTo>
                  <a:lnTo>
                    <a:pt x="1675279" y="1063428"/>
                  </a:lnTo>
                  <a:lnTo>
                    <a:pt x="1672428" y="1054841"/>
                  </a:lnTo>
                  <a:lnTo>
                    <a:pt x="1670844" y="1050706"/>
                  </a:lnTo>
                  <a:lnTo>
                    <a:pt x="1669577" y="1047208"/>
                  </a:lnTo>
                  <a:lnTo>
                    <a:pt x="1667360" y="1043391"/>
                  </a:lnTo>
                  <a:lnTo>
                    <a:pt x="1665459" y="1040211"/>
                  </a:lnTo>
                  <a:lnTo>
                    <a:pt x="1662925" y="1036712"/>
                  </a:lnTo>
                  <a:lnTo>
                    <a:pt x="1660707" y="1033850"/>
                  </a:lnTo>
                  <a:lnTo>
                    <a:pt x="1657856" y="1031305"/>
                  </a:lnTo>
                  <a:lnTo>
                    <a:pt x="1655005" y="1029079"/>
                  </a:lnTo>
                  <a:lnTo>
                    <a:pt x="1651837" y="1026852"/>
                  </a:lnTo>
                  <a:lnTo>
                    <a:pt x="1648669" y="1025262"/>
                  </a:lnTo>
                  <a:lnTo>
                    <a:pt x="1645501" y="1023354"/>
                  </a:lnTo>
                  <a:lnTo>
                    <a:pt x="1641383" y="1021764"/>
                  </a:lnTo>
                  <a:lnTo>
                    <a:pt x="1637582" y="1020491"/>
                  </a:lnTo>
                  <a:lnTo>
                    <a:pt x="1633146" y="1019855"/>
                  </a:lnTo>
                  <a:lnTo>
                    <a:pt x="1628395" y="1018583"/>
                  </a:lnTo>
                  <a:lnTo>
                    <a:pt x="1623643" y="1018265"/>
                  </a:lnTo>
                  <a:lnTo>
                    <a:pt x="1618257" y="1017947"/>
                  </a:lnTo>
                  <a:lnTo>
                    <a:pt x="1612555" y="1017947"/>
                  </a:lnTo>
                  <a:lnTo>
                    <a:pt x="1606853" y="1017947"/>
                  </a:lnTo>
                  <a:lnTo>
                    <a:pt x="1601468" y="1018583"/>
                  </a:lnTo>
                  <a:lnTo>
                    <a:pt x="1595449" y="1019855"/>
                  </a:lnTo>
                  <a:lnTo>
                    <a:pt x="1589746" y="1021127"/>
                  </a:lnTo>
                  <a:lnTo>
                    <a:pt x="1584044" y="1023036"/>
                  </a:lnTo>
                  <a:lnTo>
                    <a:pt x="1578025" y="1025262"/>
                  </a:lnTo>
                  <a:lnTo>
                    <a:pt x="1572006" y="1027807"/>
                  </a:lnTo>
                  <a:lnTo>
                    <a:pt x="1566304" y="1030987"/>
                  </a:lnTo>
                  <a:lnTo>
                    <a:pt x="1560285" y="1034168"/>
                  </a:lnTo>
                  <a:lnTo>
                    <a:pt x="1554266" y="1037984"/>
                  </a:lnTo>
                  <a:lnTo>
                    <a:pt x="1548247" y="1042119"/>
                  </a:lnTo>
                  <a:lnTo>
                    <a:pt x="1542545" y="1045936"/>
                  </a:lnTo>
                  <a:lnTo>
                    <a:pt x="1530824" y="1055159"/>
                  </a:lnTo>
                  <a:lnTo>
                    <a:pt x="1519103" y="1065337"/>
                  </a:lnTo>
                  <a:lnTo>
                    <a:pt x="1519103" y="1358900"/>
                  </a:lnTo>
                  <a:lnTo>
                    <a:pt x="1458913" y="1358900"/>
                  </a:lnTo>
                  <a:lnTo>
                    <a:pt x="1458913" y="811212"/>
                  </a:lnTo>
                  <a:close/>
                  <a:moveTo>
                    <a:pt x="66650" y="577850"/>
                  </a:moveTo>
                  <a:lnTo>
                    <a:pt x="424974" y="577850"/>
                  </a:lnTo>
                  <a:lnTo>
                    <a:pt x="431956" y="578167"/>
                  </a:lnTo>
                  <a:lnTo>
                    <a:pt x="438621" y="579437"/>
                  </a:lnTo>
                  <a:lnTo>
                    <a:pt x="445286" y="580707"/>
                  </a:lnTo>
                  <a:lnTo>
                    <a:pt x="450999" y="582929"/>
                  </a:lnTo>
                  <a:lnTo>
                    <a:pt x="456712" y="585786"/>
                  </a:lnTo>
                  <a:lnTo>
                    <a:pt x="462425" y="589278"/>
                  </a:lnTo>
                  <a:lnTo>
                    <a:pt x="467503" y="593087"/>
                  </a:lnTo>
                  <a:lnTo>
                    <a:pt x="472263" y="597214"/>
                  </a:lnTo>
                  <a:lnTo>
                    <a:pt x="476389" y="601975"/>
                  </a:lnTo>
                  <a:lnTo>
                    <a:pt x="480198" y="607054"/>
                  </a:lnTo>
                  <a:lnTo>
                    <a:pt x="483689" y="612451"/>
                  </a:lnTo>
                  <a:lnTo>
                    <a:pt x="486228" y="618482"/>
                  </a:lnTo>
                  <a:lnTo>
                    <a:pt x="488450" y="624514"/>
                  </a:lnTo>
                  <a:lnTo>
                    <a:pt x="490354" y="630862"/>
                  </a:lnTo>
                  <a:lnTo>
                    <a:pt x="491306" y="637211"/>
                  </a:lnTo>
                  <a:lnTo>
                    <a:pt x="491941" y="644195"/>
                  </a:lnTo>
                  <a:lnTo>
                    <a:pt x="568430" y="1079724"/>
                  </a:lnTo>
                  <a:lnTo>
                    <a:pt x="567795" y="1086708"/>
                  </a:lnTo>
                  <a:lnTo>
                    <a:pt x="566843" y="1093056"/>
                  </a:lnTo>
                  <a:lnTo>
                    <a:pt x="565256" y="1099405"/>
                  </a:lnTo>
                  <a:lnTo>
                    <a:pt x="563352" y="1105437"/>
                  </a:lnTo>
                  <a:lnTo>
                    <a:pt x="560178" y="1111468"/>
                  </a:lnTo>
                  <a:lnTo>
                    <a:pt x="557004" y="1116864"/>
                  </a:lnTo>
                  <a:lnTo>
                    <a:pt x="552878" y="1121943"/>
                  </a:lnTo>
                  <a:lnTo>
                    <a:pt x="549070" y="1126705"/>
                  </a:lnTo>
                  <a:lnTo>
                    <a:pt x="544309" y="1131149"/>
                  </a:lnTo>
                  <a:lnTo>
                    <a:pt x="539231" y="1134641"/>
                  </a:lnTo>
                  <a:lnTo>
                    <a:pt x="533835" y="1137815"/>
                  </a:lnTo>
                  <a:lnTo>
                    <a:pt x="527805" y="1140990"/>
                  </a:lnTo>
                  <a:lnTo>
                    <a:pt x="521775" y="1143212"/>
                  </a:lnTo>
                  <a:lnTo>
                    <a:pt x="515427" y="1144799"/>
                  </a:lnTo>
                  <a:lnTo>
                    <a:pt x="508762" y="1145752"/>
                  </a:lnTo>
                  <a:lnTo>
                    <a:pt x="502097" y="1146069"/>
                  </a:lnTo>
                  <a:lnTo>
                    <a:pt x="413865" y="1146069"/>
                  </a:lnTo>
                  <a:lnTo>
                    <a:pt x="414817" y="1152100"/>
                  </a:lnTo>
                  <a:lnTo>
                    <a:pt x="416087" y="1158767"/>
                  </a:lnTo>
                  <a:lnTo>
                    <a:pt x="417039" y="1164798"/>
                  </a:lnTo>
                  <a:lnTo>
                    <a:pt x="418943" y="1171147"/>
                  </a:lnTo>
                  <a:lnTo>
                    <a:pt x="420848" y="1177813"/>
                  </a:lnTo>
                  <a:lnTo>
                    <a:pt x="423069" y="1184162"/>
                  </a:lnTo>
                  <a:lnTo>
                    <a:pt x="428147" y="1197494"/>
                  </a:lnTo>
                  <a:lnTo>
                    <a:pt x="434178" y="1210827"/>
                  </a:lnTo>
                  <a:lnTo>
                    <a:pt x="440843" y="1224159"/>
                  </a:lnTo>
                  <a:lnTo>
                    <a:pt x="448460" y="1238127"/>
                  </a:lnTo>
                  <a:lnTo>
                    <a:pt x="457029" y="1252094"/>
                  </a:lnTo>
                  <a:lnTo>
                    <a:pt x="466233" y="1266062"/>
                  </a:lnTo>
                  <a:lnTo>
                    <a:pt x="475755" y="1280029"/>
                  </a:lnTo>
                  <a:lnTo>
                    <a:pt x="486228" y="1294314"/>
                  </a:lnTo>
                  <a:lnTo>
                    <a:pt x="497019" y="1307964"/>
                  </a:lnTo>
                  <a:lnTo>
                    <a:pt x="508128" y="1322249"/>
                  </a:lnTo>
                  <a:lnTo>
                    <a:pt x="519871" y="1336216"/>
                  </a:lnTo>
                  <a:lnTo>
                    <a:pt x="531931" y="1349866"/>
                  </a:lnTo>
                  <a:lnTo>
                    <a:pt x="544309" y="1363833"/>
                  </a:lnTo>
                  <a:lnTo>
                    <a:pt x="556687" y="1377801"/>
                  </a:lnTo>
                  <a:lnTo>
                    <a:pt x="569382" y="1391133"/>
                  </a:lnTo>
                  <a:lnTo>
                    <a:pt x="594455" y="1417481"/>
                  </a:lnTo>
                  <a:lnTo>
                    <a:pt x="620163" y="1442876"/>
                  </a:lnTo>
                  <a:lnTo>
                    <a:pt x="644919" y="1467319"/>
                  </a:lnTo>
                  <a:lnTo>
                    <a:pt x="690622" y="1511443"/>
                  </a:lnTo>
                  <a:lnTo>
                    <a:pt x="710617" y="1530807"/>
                  </a:lnTo>
                  <a:lnTo>
                    <a:pt x="728390" y="1548266"/>
                  </a:lnTo>
                  <a:lnTo>
                    <a:pt x="745846" y="1565726"/>
                  </a:lnTo>
                  <a:lnTo>
                    <a:pt x="764889" y="1586042"/>
                  </a:lnTo>
                  <a:lnTo>
                    <a:pt x="809005" y="1632071"/>
                  </a:lnTo>
                  <a:lnTo>
                    <a:pt x="833443" y="1656514"/>
                  </a:lnTo>
                  <a:lnTo>
                    <a:pt x="859151" y="1681909"/>
                  </a:lnTo>
                  <a:lnTo>
                    <a:pt x="885494" y="1707622"/>
                  </a:lnTo>
                  <a:lnTo>
                    <a:pt x="899141" y="1720319"/>
                  </a:lnTo>
                  <a:lnTo>
                    <a:pt x="912471" y="1732699"/>
                  </a:lnTo>
                  <a:lnTo>
                    <a:pt x="926436" y="1744762"/>
                  </a:lnTo>
                  <a:lnTo>
                    <a:pt x="940401" y="1756507"/>
                  </a:lnTo>
                  <a:lnTo>
                    <a:pt x="954366" y="1768253"/>
                  </a:lnTo>
                  <a:lnTo>
                    <a:pt x="968330" y="1779681"/>
                  </a:lnTo>
                  <a:lnTo>
                    <a:pt x="982613" y="1790474"/>
                  </a:lnTo>
                  <a:lnTo>
                    <a:pt x="996895" y="1800632"/>
                  </a:lnTo>
                  <a:lnTo>
                    <a:pt x="1010542" y="1810472"/>
                  </a:lnTo>
                  <a:lnTo>
                    <a:pt x="1024507" y="1819678"/>
                  </a:lnTo>
                  <a:lnTo>
                    <a:pt x="1038154" y="1827932"/>
                  </a:lnTo>
                  <a:lnTo>
                    <a:pt x="1052119" y="1835868"/>
                  </a:lnTo>
                  <a:lnTo>
                    <a:pt x="1065767" y="1842534"/>
                  </a:lnTo>
                  <a:lnTo>
                    <a:pt x="1079097" y="1848565"/>
                  </a:lnTo>
                  <a:lnTo>
                    <a:pt x="1092109" y="1853644"/>
                  </a:lnTo>
                  <a:lnTo>
                    <a:pt x="1098774" y="1855866"/>
                  </a:lnTo>
                  <a:lnTo>
                    <a:pt x="1105439" y="1857454"/>
                  </a:lnTo>
                  <a:lnTo>
                    <a:pt x="1111787" y="1859358"/>
                  </a:lnTo>
                  <a:lnTo>
                    <a:pt x="1118134" y="1860945"/>
                  </a:lnTo>
                  <a:lnTo>
                    <a:pt x="1124165" y="1861898"/>
                  </a:lnTo>
                  <a:lnTo>
                    <a:pt x="1130512" y="1862533"/>
                  </a:lnTo>
                  <a:lnTo>
                    <a:pt x="1130512" y="1774919"/>
                  </a:lnTo>
                  <a:lnTo>
                    <a:pt x="1130830" y="1767935"/>
                  </a:lnTo>
                  <a:lnTo>
                    <a:pt x="1131782" y="1761269"/>
                  </a:lnTo>
                  <a:lnTo>
                    <a:pt x="1133369" y="1754920"/>
                  </a:lnTo>
                  <a:lnTo>
                    <a:pt x="1135590" y="1748889"/>
                  </a:lnTo>
                  <a:lnTo>
                    <a:pt x="1138447" y="1743175"/>
                  </a:lnTo>
                  <a:lnTo>
                    <a:pt x="1141621" y="1737778"/>
                  </a:lnTo>
                  <a:lnTo>
                    <a:pt x="1145747" y="1732699"/>
                  </a:lnTo>
                  <a:lnTo>
                    <a:pt x="1149873" y="1727938"/>
                  </a:lnTo>
                  <a:lnTo>
                    <a:pt x="1154633" y="1723494"/>
                  </a:lnTo>
                  <a:lnTo>
                    <a:pt x="1159712" y="1720002"/>
                  </a:lnTo>
                  <a:lnTo>
                    <a:pt x="1165107" y="1716510"/>
                  </a:lnTo>
                  <a:lnTo>
                    <a:pt x="1170820" y="1713653"/>
                  </a:lnTo>
                  <a:lnTo>
                    <a:pt x="1177167" y="1711431"/>
                  </a:lnTo>
                  <a:lnTo>
                    <a:pt x="1183198" y="1709526"/>
                  </a:lnTo>
                  <a:lnTo>
                    <a:pt x="1190180" y="1708891"/>
                  </a:lnTo>
                  <a:lnTo>
                    <a:pt x="1196845" y="1708574"/>
                  </a:lnTo>
                  <a:lnTo>
                    <a:pt x="1632292" y="1785077"/>
                  </a:lnTo>
                  <a:lnTo>
                    <a:pt x="1638957" y="1785394"/>
                  </a:lnTo>
                  <a:lnTo>
                    <a:pt x="1645622" y="1786664"/>
                  </a:lnTo>
                  <a:lnTo>
                    <a:pt x="1652287" y="1787934"/>
                  </a:lnTo>
                  <a:lnTo>
                    <a:pt x="1658000" y="1790156"/>
                  </a:lnTo>
                  <a:lnTo>
                    <a:pt x="1663713" y="1793013"/>
                  </a:lnTo>
                  <a:lnTo>
                    <a:pt x="1669426" y="1796505"/>
                  </a:lnTo>
                  <a:lnTo>
                    <a:pt x="1674504" y="1799997"/>
                  </a:lnTo>
                  <a:lnTo>
                    <a:pt x="1679265" y="1804441"/>
                  </a:lnTo>
                  <a:lnTo>
                    <a:pt x="1683391" y="1809203"/>
                  </a:lnTo>
                  <a:lnTo>
                    <a:pt x="1687199" y="1814282"/>
                  </a:lnTo>
                  <a:lnTo>
                    <a:pt x="1690373" y="1819678"/>
                  </a:lnTo>
                  <a:lnTo>
                    <a:pt x="1693230" y="1825392"/>
                  </a:lnTo>
                  <a:lnTo>
                    <a:pt x="1695451" y="1831741"/>
                  </a:lnTo>
                  <a:lnTo>
                    <a:pt x="1697356" y="1837772"/>
                  </a:lnTo>
                  <a:lnTo>
                    <a:pt x="1697990" y="1844438"/>
                  </a:lnTo>
                  <a:lnTo>
                    <a:pt x="1698625" y="1851422"/>
                  </a:lnTo>
                  <a:lnTo>
                    <a:pt x="1698625" y="2210448"/>
                  </a:lnTo>
                  <a:lnTo>
                    <a:pt x="1697990" y="2216796"/>
                  </a:lnTo>
                  <a:lnTo>
                    <a:pt x="1697356" y="2223780"/>
                  </a:lnTo>
                  <a:lnTo>
                    <a:pt x="1695451" y="2229811"/>
                  </a:lnTo>
                  <a:lnTo>
                    <a:pt x="1693230" y="2236160"/>
                  </a:lnTo>
                  <a:lnTo>
                    <a:pt x="1690373" y="2241874"/>
                  </a:lnTo>
                  <a:lnTo>
                    <a:pt x="1687199" y="2247588"/>
                  </a:lnTo>
                  <a:lnTo>
                    <a:pt x="1683391" y="2252667"/>
                  </a:lnTo>
                  <a:lnTo>
                    <a:pt x="1679265" y="2257429"/>
                  </a:lnTo>
                  <a:lnTo>
                    <a:pt x="1674504" y="2261238"/>
                  </a:lnTo>
                  <a:lnTo>
                    <a:pt x="1669426" y="2265365"/>
                  </a:lnTo>
                  <a:lnTo>
                    <a:pt x="1663713" y="2268539"/>
                  </a:lnTo>
                  <a:lnTo>
                    <a:pt x="1658000" y="2271396"/>
                  </a:lnTo>
                  <a:lnTo>
                    <a:pt x="1652287" y="2273618"/>
                  </a:lnTo>
                  <a:lnTo>
                    <a:pt x="1645622" y="2275205"/>
                  </a:lnTo>
                  <a:lnTo>
                    <a:pt x="1638957" y="2276158"/>
                  </a:lnTo>
                  <a:lnTo>
                    <a:pt x="1632292" y="2276475"/>
                  </a:lnTo>
                  <a:lnTo>
                    <a:pt x="1625310" y="2276158"/>
                  </a:lnTo>
                  <a:lnTo>
                    <a:pt x="1605315" y="2275205"/>
                  </a:lnTo>
                  <a:lnTo>
                    <a:pt x="1590715" y="2273936"/>
                  </a:lnTo>
                  <a:lnTo>
                    <a:pt x="1572625" y="2272348"/>
                  </a:lnTo>
                  <a:lnTo>
                    <a:pt x="1552312" y="2270126"/>
                  </a:lnTo>
                  <a:lnTo>
                    <a:pt x="1529461" y="2267269"/>
                  </a:lnTo>
                  <a:lnTo>
                    <a:pt x="1504070" y="2263460"/>
                  </a:lnTo>
                  <a:lnTo>
                    <a:pt x="1475823" y="2258699"/>
                  </a:lnTo>
                  <a:lnTo>
                    <a:pt x="1445672" y="2253619"/>
                  </a:lnTo>
                  <a:lnTo>
                    <a:pt x="1412982" y="2246953"/>
                  </a:lnTo>
                  <a:lnTo>
                    <a:pt x="1378705" y="2239335"/>
                  </a:lnTo>
                  <a:lnTo>
                    <a:pt x="1341888" y="2230764"/>
                  </a:lnTo>
                  <a:lnTo>
                    <a:pt x="1303803" y="2220923"/>
                  </a:lnTo>
                  <a:lnTo>
                    <a:pt x="1283808" y="2215527"/>
                  </a:lnTo>
                  <a:lnTo>
                    <a:pt x="1263812" y="2209495"/>
                  </a:lnTo>
                  <a:lnTo>
                    <a:pt x="1243500" y="2203464"/>
                  </a:lnTo>
                  <a:lnTo>
                    <a:pt x="1222236" y="2196798"/>
                  </a:lnTo>
                  <a:lnTo>
                    <a:pt x="1201288" y="2189814"/>
                  </a:lnTo>
                  <a:lnTo>
                    <a:pt x="1179706" y="2182513"/>
                  </a:lnTo>
                  <a:lnTo>
                    <a:pt x="1157807" y="2174577"/>
                  </a:lnTo>
                  <a:lnTo>
                    <a:pt x="1135590" y="2166641"/>
                  </a:lnTo>
                  <a:lnTo>
                    <a:pt x="1113056" y="2157752"/>
                  </a:lnTo>
                  <a:lnTo>
                    <a:pt x="1089888" y="2149181"/>
                  </a:lnTo>
                  <a:lnTo>
                    <a:pt x="1067036" y="2139658"/>
                  </a:lnTo>
                  <a:lnTo>
                    <a:pt x="1043867" y="2129500"/>
                  </a:lnTo>
                  <a:lnTo>
                    <a:pt x="1020381" y="2119342"/>
                  </a:lnTo>
                  <a:lnTo>
                    <a:pt x="996260" y="2108232"/>
                  </a:lnTo>
                  <a:lnTo>
                    <a:pt x="972774" y="2097121"/>
                  </a:lnTo>
                  <a:lnTo>
                    <a:pt x="948653" y="2085376"/>
                  </a:lnTo>
                  <a:lnTo>
                    <a:pt x="924214" y="2072996"/>
                  </a:lnTo>
                  <a:lnTo>
                    <a:pt x="899776" y="2059663"/>
                  </a:lnTo>
                  <a:lnTo>
                    <a:pt x="875338" y="2046331"/>
                  </a:lnTo>
                  <a:lnTo>
                    <a:pt x="850582" y="2032363"/>
                  </a:lnTo>
                  <a:lnTo>
                    <a:pt x="825826" y="2017761"/>
                  </a:lnTo>
                  <a:lnTo>
                    <a:pt x="801071" y="2002841"/>
                  </a:lnTo>
                  <a:lnTo>
                    <a:pt x="776315" y="1987287"/>
                  </a:lnTo>
                  <a:lnTo>
                    <a:pt x="751242" y="1971415"/>
                  </a:lnTo>
                  <a:lnTo>
                    <a:pt x="726169" y="1954590"/>
                  </a:lnTo>
                  <a:lnTo>
                    <a:pt x="701413" y="1937131"/>
                  </a:lnTo>
                  <a:lnTo>
                    <a:pt x="676022" y="1918720"/>
                  </a:lnTo>
                  <a:lnTo>
                    <a:pt x="650949" y="1900308"/>
                  </a:lnTo>
                  <a:lnTo>
                    <a:pt x="626193" y="1880944"/>
                  </a:lnTo>
                  <a:lnTo>
                    <a:pt x="601120" y="1860945"/>
                  </a:lnTo>
                  <a:lnTo>
                    <a:pt x="576365" y="1840312"/>
                  </a:lnTo>
                  <a:lnTo>
                    <a:pt x="551609" y="1819043"/>
                  </a:lnTo>
                  <a:lnTo>
                    <a:pt x="526853" y="1797140"/>
                  </a:lnTo>
                  <a:lnTo>
                    <a:pt x="502097" y="1774601"/>
                  </a:lnTo>
                  <a:lnTo>
                    <a:pt x="477976" y="1751111"/>
                  </a:lnTo>
                  <a:lnTo>
                    <a:pt x="454490" y="1728255"/>
                  </a:lnTo>
                  <a:lnTo>
                    <a:pt x="431956" y="1704447"/>
                  </a:lnTo>
                  <a:lnTo>
                    <a:pt x="410057" y="1680956"/>
                  </a:lnTo>
                  <a:lnTo>
                    <a:pt x="389110" y="1657148"/>
                  </a:lnTo>
                  <a:lnTo>
                    <a:pt x="368797" y="1633023"/>
                  </a:lnTo>
                  <a:lnTo>
                    <a:pt x="349120" y="1609215"/>
                  </a:lnTo>
                  <a:lnTo>
                    <a:pt x="330077" y="1585089"/>
                  </a:lnTo>
                  <a:lnTo>
                    <a:pt x="311668" y="1560964"/>
                  </a:lnTo>
                  <a:lnTo>
                    <a:pt x="294212" y="1536521"/>
                  </a:lnTo>
                  <a:lnTo>
                    <a:pt x="277709" y="1512078"/>
                  </a:lnTo>
                  <a:lnTo>
                    <a:pt x="261205" y="1488270"/>
                  </a:lnTo>
                  <a:lnTo>
                    <a:pt x="245336" y="1463827"/>
                  </a:lnTo>
                  <a:lnTo>
                    <a:pt x="230419" y="1439384"/>
                  </a:lnTo>
                  <a:lnTo>
                    <a:pt x="216454" y="1415259"/>
                  </a:lnTo>
                  <a:lnTo>
                    <a:pt x="202489" y="1390816"/>
                  </a:lnTo>
                  <a:lnTo>
                    <a:pt x="189477" y="1366690"/>
                  </a:lnTo>
                  <a:lnTo>
                    <a:pt x="177099" y="1342882"/>
                  </a:lnTo>
                  <a:lnTo>
                    <a:pt x="165038" y="1318757"/>
                  </a:lnTo>
                  <a:lnTo>
                    <a:pt x="153295" y="1294949"/>
                  </a:lnTo>
                  <a:lnTo>
                    <a:pt x="142504" y="1271458"/>
                  </a:lnTo>
                  <a:lnTo>
                    <a:pt x="132031" y="1247650"/>
                  </a:lnTo>
                  <a:lnTo>
                    <a:pt x="122192" y="1224159"/>
                  </a:lnTo>
                  <a:lnTo>
                    <a:pt x="112988" y="1201304"/>
                  </a:lnTo>
                  <a:lnTo>
                    <a:pt x="104101" y="1178448"/>
                  </a:lnTo>
                  <a:lnTo>
                    <a:pt x="95849" y="1155910"/>
                  </a:lnTo>
                  <a:lnTo>
                    <a:pt x="87597" y="1133371"/>
                  </a:lnTo>
                  <a:lnTo>
                    <a:pt x="80297" y="1110833"/>
                  </a:lnTo>
                  <a:lnTo>
                    <a:pt x="73315" y="1089247"/>
                  </a:lnTo>
                  <a:lnTo>
                    <a:pt x="66650" y="1067661"/>
                  </a:lnTo>
                  <a:lnTo>
                    <a:pt x="60302" y="1046075"/>
                  </a:lnTo>
                  <a:lnTo>
                    <a:pt x="54590" y="1025441"/>
                  </a:lnTo>
                  <a:lnTo>
                    <a:pt x="49194" y="1004808"/>
                  </a:lnTo>
                  <a:lnTo>
                    <a:pt x="44116" y="984492"/>
                  </a:lnTo>
                  <a:lnTo>
                    <a:pt x="39355" y="964810"/>
                  </a:lnTo>
                  <a:lnTo>
                    <a:pt x="34912" y="945446"/>
                  </a:lnTo>
                  <a:lnTo>
                    <a:pt x="30786" y="926717"/>
                  </a:lnTo>
                  <a:lnTo>
                    <a:pt x="27295" y="907988"/>
                  </a:lnTo>
                  <a:lnTo>
                    <a:pt x="20630" y="872435"/>
                  </a:lnTo>
                  <a:lnTo>
                    <a:pt x="15234" y="838786"/>
                  </a:lnTo>
                  <a:lnTo>
                    <a:pt x="10791" y="807359"/>
                  </a:lnTo>
                  <a:lnTo>
                    <a:pt x="7617" y="778472"/>
                  </a:lnTo>
                  <a:lnTo>
                    <a:pt x="5078" y="751807"/>
                  </a:lnTo>
                  <a:lnTo>
                    <a:pt x="2856" y="727682"/>
                  </a:lnTo>
                  <a:lnTo>
                    <a:pt x="1904" y="706413"/>
                  </a:lnTo>
                  <a:lnTo>
                    <a:pt x="635" y="688002"/>
                  </a:lnTo>
                  <a:lnTo>
                    <a:pt x="317" y="672765"/>
                  </a:lnTo>
                  <a:lnTo>
                    <a:pt x="0" y="651496"/>
                  </a:lnTo>
                  <a:lnTo>
                    <a:pt x="317" y="644195"/>
                  </a:lnTo>
                  <a:lnTo>
                    <a:pt x="635" y="637211"/>
                  </a:lnTo>
                  <a:lnTo>
                    <a:pt x="1270" y="630862"/>
                  </a:lnTo>
                  <a:lnTo>
                    <a:pt x="3174" y="624514"/>
                  </a:lnTo>
                  <a:lnTo>
                    <a:pt x="5395" y="618482"/>
                  </a:lnTo>
                  <a:lnTo>
                    <a:pt x="8252" y="612451"/>
                  </a:lnTo>
                  <a:lnTo>
                    <a:pt x="11743" y="607054"/>
                  </a:lnTo>
                  <a:lnTo>
                    <a:pt x="15234" y="601975"/>
                  </a:lnTo>
                  <a:lnTo>
                    <a:pt x="19678" y="597214"/>
                  </a:lnTo>
                  <a:lnTo>
                    <a:pt x="24438" y="592770"/>
                  </a:lnTo>
                  <a:lnTo>
                    <a:pt x="29516" y="589278"/>
                  </a:lnTo>
                  <a:lnTo>
                    <a:pt x="34912" y="585786"/>
                  </a:lnTo>
                  <a:lnTo>
                    <a:pt x="40625" y="582929"/>
                  </a:lnTo>
                  <a:lnTo>
                    <a:pt x="46972" y="580707"/>
                  </a:lnTo>
                  <a:lnTo>
                    <a:pt x="53003" y="579437"/>
                  </a:lnTo>
                  <a:lnTo>
                    <a:pt x="59668" y="578167"/>
                  </a:lnTo>
                  <a:lnTo>
                    <a:pt x="66650" y="577850"/>
                  </a:lnTo>
                  <a:close/>
                  <a:moveTo>
                    <a:pt x="1238886" y="249237"/>
                  </a:moveTo>
                  <a:lnTo>
                    <a:pt x="1243966" y="249237"/>
                  </a:lnTo>
                  <a:lnTo>
                    <a:pt x="1249363" y="249237"/>
                  </a:lnTo>
                  <a:lnTo>
                    <a:pt x="1254443" y="249872"/>
                  </a:lnTo>
                  <a:lnTo>
                    <a:pt x="1259523" y="250189"/>
                  </a:lnTo>
                  <a:lnTo>
                    <a:pt x="1264603" y="251459"/>
                  </a:lnTo>
                  <a:lnTo>
                    <a:pt x="1269683" y="252412"/>
                  </a:lnTo>
                  <a:lnTo>
                    <a:pt x="1274446" y="253999"/>
                  </a:lnTo>
                  <a:lnTo>
                    <a:pt x="1279208" y="255587"/>
                  </a:lnTo>
                  <a:lnTo>
                    <a:pt x="1283971" y="257174"/>
                  </a:lnTo>
                  <a:lnTo>
                    <a:pt x="1288416" y="259397"/>
                  </a:lnTo>
                  <a:lnTo>
                    <a:pt x="1292543" y="261619"/>
                  </a:lnTo>
                  <a:lnTo>
                    <a:pt x="1296988" y="264159"/>
                  </a:lnTo>
                  <a:lnTo>
                    <a:pt x="1301116" y="266699"/>
                  </a:lnTo>
                  <a:lnTo>
                    <a:pt x="1304926" y="269557"/>
                  </a:lnTo>
                  <a:lnTo>
                    <a:pt x="1309053" y="272414"/>
                  </a:lnTo>
                  <a:lnTo>
                    <a:pt x="1312863" y="275907"/>
                  </a:lnTo>
                  <a:lnTo>
                    <a:pt x="1316356" y="279082"/>
                  </a:lnTo>
                  <a:lnTo>
                    <a:pt x="1319531" y="282892"/>
                  </a:lnTo>
                  <a:lnTo>
                    <a:pt x="1323023" y="286384"/>
                  </a:lnTo>
                  <a:lnTo>
                    <a:pt x="1325881" y="290512"/>
                  </a:lnTo>
                  <a:lnTo>
                    <a:pt x="1328738" y="294322"/>
                  </a:lnTo>
                  <a:lnTo>
                    <a:pt x="1331596" y="298449"/>
                  </a:lnTo>
                  <a:lnTo>
                    <a:pt x="1333818" y="302895"/>
                  </a:lnTo>
                  <a:lnTo>
                    <a:pt x="1336358" y="307340"/>
                  </a:lnTo>
                  <a:lnTo>
                    <a:pt x="1338263" y="311785"/>
                  </a:lnTo>
                  <a:lnTo>
                    <a:pt x="1340168" y="316547"/>
                  </a:lnTo>
                  <a:lnTo>
                    <a:pt x="1341756" y="321310"/>
                  </a:lnTo>
                  <a:lnTo>
                    <a:pt x="1343026" y="326072"/>
                  </a:lnTo>
                  <a:lnTo>
                    <a:pt x="1344296" y="331152"/>
                  </a:lnTo>
                  <a:lnTo>
                    <a:pt x="1345248" y="336232"/>
                  </a:lnTo>
                  <a:lnTo>
                    <a:pt x="1345884" y="341312"/>
                  </a:lnTo>
                  <a:lnTo>
                    <a:pt x="1346201" y="346392"/>
                  </a:lnTo>
                  <a:lnTo>
                    <a:pt x="1346201" y="351790"/>
                  </a:lnTo>
                  <a:lnTo>
                    <a:pt x="1346201" y="357187"/>
                  </a:lnTo>
                  <a:lnTo>
                    <a:pt x="1345884" y="362267"/>
                  </a:lnTo>
                  <a:lnTo>
                    <a:pt x="1345248" y="367347"/>
                  </a:lnTo>
                  <a:lnTo>
                    <a:pt x="1344296" y="372427"/>
                  </a:lnTo>
                  <a:lnTo>
                    <a:pt x="1343026" y="377507"/>
                  </a:lnTo>
                  <a:lnTo>
                    <a:pt x="1341756" y="382270"/>
                  </a:lnTo>
                  <a:lnTo>
                    <a:pt x="1340168" y="387032"/>
                  </a:lnTo>
                  <a:lnTo>
                    <a:pt x="1338263" y="391795"/>
                  </a:lnTo>
                  <a:lnTo>
                    <a:pt x="1336358" y="396240"/>
                  </a:lnTo>
                  <a:lnTo>
                    <a:pt x="1333818" y="400367"/>
                  </a:lnTo>
                  <a:lnTo>
                    <a:pt x="1331596" y="404812"/>
                  </a:lnTo>
                  <a:lnTo>
                    <a:pt x="1328738" y="408940"/>
                  </a:lnTo>
                  <a:lnTo>
                    <a:pt x="1325881" y="412750"/>
                  </a:lnTo>
                  <a:lnTo>
                    <a:pt x="1323023" y="416877"/>
                  </a:lnTo>
                  <a:lnTo>
                    <a:pt x="1319531" y="420370"/>
                  </a:lnTo>
                  <a:lnTo>
                    <a:pt x="1316356" y="424180"/>
                  </a:lnTo>
                  <a:lnTo>
                    <a:pt x="1312863" y="427355"/>
                  </a:lnTo>
                  <a:lnTo>
                    <a:pt x="1309053" y="430847"/>
                  </a:lnTo>
                  <a:lnTo>
                    <a:pt x="1304926" y="434022"/>
                  </a:lnTo>
                  <a:lnTo>
                    <a:pt x="1301116" y="436562"/>
                  </a:lnTo>
                  <a:lnTo>
                    <a:pt x="1296988" y="439420"/>
                  </a:lnTo>
                  <a:lnTo>
                    <a:pt x="1292543" y="441642"/>
                  </a:lnTo>
                  <a:lnTo>
                    <a:pt x="1288416" y="444182"/>
                  </a:lnTo>
                  <a:lnTo>
                    <a:pt x="1283971" y="446087"/>
                  </a:lnTo>
                  <a:lnTo>
                    <a:pt x="1279208" y="447992"/>
                  </a:lnTo>
                  <a:lnTo>
                    <a:pt x="1274446" y="449580"/>
                  </a:lnTo>
                  <a:lnTo>
                    <a:pt x="1269683" y="450850"/>
                  </a:lnTo>
                  <a:lnTo>
                    <a:pt x="1264603" y="452120"/>
                  </a:lnTo>
                  <a:lnTo>
                    <a:pt x="1259523" y="453072"/>
                  </a:lnTo>
                  <a:lnTo>
                    <a:pt x="1254443" y="453707"/>
                  </a:lnTo>
                  <a:lnTo>
                    <a:pt x="1249363" y="454025"/>
                  </a:lnTo>
                  <a:lnTo>
                    <a:pt x="1243966" y="454025"/>
                  </a:lnTo>
                  <a:lnTo>
                    <a:pt x="1238886" y="454025"/>
                  </a:lnTo>
                  <a:lnTo>
                    <a:pt x="1233488" y="453707"/>
                  </a:lnTo>
                  <a:lnTo>
                    <a:pt x="1228091" y="453072"/>
                  </a:lnTo>
                  <a:lnTo>
                    <a:pt x="1223328" y="452120"/>
                  </a:lnTo>
                  <a:lnTo>
                    <a:pt x="1218248" y="450850"/>
                  </a:lnTo>
                  <a:lnTo>
                    <a:pt x="1213486" y="449580"/>
                  </a:lnTo>
                  <a:lnTo>
                    <a:pt x="1208723" y="447992"/>
                  </a:lnTo>
                  <a:lnTo>
                    <a:pt x="1203961" y="446087"/>
                  </a:lnTo>
                  <a:lnTo>
                    <a:pt x="1199516" y="444182"/>
                  </a:lnTo>
                  <a:lnTo>
                    <a:pt x="1195071" y="441642"/>
                  </a:lnTo>
                  <a:lnTo>
                    <a:pt x="1190626" y="439420"/>
                  </a:lnTo>
                  <a:lnTo>
                    <a:pt x="1186498" y="436562"/>
                  </a:lnTo>
                  <a:lnTo>
                    <a:pt x="1182688" y="434022"/>
                  </a:lnTo>
                  <a:lnTo>
                    <a:pt x="1178561" y="430847"/>
                  </a:lnTo>
                  <a:lnTo>
                    <a:pt x="1175068" y="427355"/>
                  </a:lnTo>
                  <a:lnTo>
                    <a:pt x="1171258" y="424180"/>
                  </a:lnTo>
                  <a:lnTo>
                    <a:pt x="1168083" y="420370"/>
                  </a:lnTo>
                  <a:lnTo>
                    <a:pt x="1164591" y="416877"/>
                  </a:lnTo>
                  <a:lnTo>
                    <a:pt x="1161733" y="412750"/>
                  </a:lnTo>
                  <a:lnTo>
                    <a:pt x="1158876" y="408940"/>
                  </a:lnTo>
                  <a:lnTo>
                    <a:pt x="1156336" y="404812"/>
                  </a:lnTo>
                  <a:lnTo>
                    <a:pt x="1153796" y="400367"/>
                  </a:lnTo>
                  <a:lnTo>
                    <a:pt x="1151573" y="396240"/>
                  </a:lnTo>
                  <a:lnTo>
                    <a:pt x="1149351" y="391795"/>
                  </a:lnTo>
                  <a:lnTo>
                    <a:pt x="1147763" y="387032"/>
                  </a:lnTo>
                  <a:lnTo>
                    <a:pt x="1146176" y="382270"/>
                  </a:lnTo>
                  <a:lnTo>
                    <a:pt x="1144588" y="377507"/>
                  </a:lnTo>
                  <a:lnTo>
                    <a:pt x="1143636" y="372427"/>
                  </a:lnTo>
                  <a:lnTo>
                    <a:pt x="1142366" y="367347"/>
                  </a:lnTo>
                  <a:lnTo>
                    <a:pt x="1141731" y="362267"/>
                  </a:lnTo>
                  <a:lnTo>
                    <a:pt x="1141413" y="357187"/>
                  </a:lnTo>
                  <a:lnTo>
                    <a:pt x="1141413" y="351790"/>
                  </a:lnTo>
                  <a:lnTo>
                    <a:pt x="1141413" y="346392"/>
                  </a:lnTo>
                  <a:lnTo>
                    <a:pt x="1141731" y="341312"/>
                  </a:lnTo>
                  <a:lnTo>
                    <a:pt x="1142366" y="336232"/>
                  </a:lnTo>
                  <a:lnTo>
                    <a:pt x="1143636" y="331152"/>
                  </a:lnTo>
                  <a:lnTo>
                    <a:pt x="1144588" y="326072"/>
                  </a:lnTo>
                  <a:lnTo>
                    <a:pt x="1146176" y="321310"/>
                  </a:lnTo>
                  <a:lnTo>
                    <a:pt x="1147763" y="316547"/>
                  </a:lnTo>
                  <a:lnTo>
                    <a:pt x="1149351" y="311785"/>
                  </a:lnTo>
                  <a:lnTo>
                    <a:pt x="1151573" y="307340"/>
                  </a:lnTo>
                  <a:lnTo>
                    <a:pt x="1153796" y="302895"/>
                  </a:lnTo>
                  <a:lnTo>
                    <a:pt x="1156336" y="298449"/>
                  </a:lnTo>
                  <a:lnTo>
                    <a:pt x="1158876" y="294322"/>
                  </a:lnTo>
                  <a:lnTo>
                    <a:pt x="1161733" y="290512"/>
                  </a:lnTo>
                  <a:lnTo>
                    <a:pt x="1164591" y="286384"/>
                  </a:lnTo>
                  <a:lnTo>
                    <a:pt x="1168083" y="282892"/>
                  </a:lnTo>
                  <a:lnTo>
                    <a:pt x="1171258" y="279082"/>
                  </a:lnTo>
                  <a:lnTo>
                    <a:pt x="1175068" y="275907"/>
                  </a:lnTo>
                  <a:lnTo>
                    <a:pt x="1178561" y="272414"/>
                  </a:lnTo>
                  <a:lnTo>
                    <a:pt x="1182688" y="269557"/>
                  </a:lnTo>
                  <a:lnTo>
                    <a:pt x="1186498" y="266699"/>
                  </a:lnTo>
                  <a:lnTo>
                    <a:pt x="1190626" y="264159"/>
                  </a:lnTo>
                  <a:lnTo>
                    <a:pt x="1195071" y="261619"/>
                  </a:lnTo>
                  <a:lnTo>
                    <a:pt x="1199516" y="259397"/>
                  </a:lnTo>
                  <a:lnTo>
                    <a:pt x="1203961" y="257174"/>
                  </a:lnTo>
                  <a:lnTo>
                    <a:pt x="1208723" y="255587"/>
                  </a:lnTo>
                  <a:lnTo>
                    <a:pt x="1213486" y="253999"/>
                  </a:lnTo>
                  <a:lnTo>
                    <a:pt x="1218248" y="252412"/>
                  </a:lnTo>
                  <a:lnTo>
                    <a:pt x="1223328" y="251459"/>
                  </a:lnTo>
                  <a:lnTo>
                    <a:pt x="1228091" y="250189"/>
                  </a:lnTo>
                  <a:lnTo>
                    <a:pt x="1233488" y="249872"/>
                  </a:lnTo>
                  <a:lnTo>
                    <a:pt x="1238886" y="249237"/>
                  </a:lnTo>
                  <a:close/>
                  <a:moveTo>
                    <a:pt x="1220284" y="0"/>
                  </a:moveTo>
                  <a:lnTo>
                    <a:pt x="1245688" y="317"/>
                  </a:lnTo>
                  <a:lnTo>
                    <a:pt x="1271093" y="1270"/>
                  </a:lnTo>
                  <a:lnTo>
                    <a:pt x="1296180" y="2858"/>
                  </a:lnTo>
                  <a:lnTo>
                    <a:pt x="1321902" y="5082"/>
                  </a:lnTo>
                  <a:lnTo>
                    <a:pt x="1346989" y="7623"/>
                  </a:lnTo>
                  <a:lnTo>
                    <a:pt x="1372076" y="10799"/>
                  </a:lnTo>
                  <a:lnTo>
                    <a:pt x="1397163" y="14928"/>
                  </a:lnTo>
                  <a:lnTo>
                    <a:pt x="1422250" y="19374"/>
                  </a:lnTo>
                  <a:lnTo>
                    <a:pt x="1447019" y="24774"/>
                  </a:lnTo>
                  <a:lnTo>
                    <a:pt x="1471788" y="30173"/>
                  </a:lnTo>
                  <a:lnTo>
                    <a:pt x="1496875" y="36843"/>
                  </a:lnTo>
                  <a:lnTo>
                    <a:pt x="1521010" y="43830"/>
                  </a:lnTo>
                  <a:lnTo>
                    <a:pt x="1545461" y="51135"/>
                  </a:lnTo>
                  <a:lnTo>
                    <a:pt x="1569913" y="59393"/>
                  </a:lnTo>
                  <a:lnTo>
                    <a:pt x="1594047" y="68286"/>
                  </a:lnTo>
                  <a:lnTo>
                    <a:pt x="1618182" y="77180"/>
                  </a:lnTo>
                  <a:lnTo>
                    <a:pt x="1641681" y="87343"/>
                  </a:lnTo>
                  <a:lnTo>
                    <a:pt x="1665497" y="98142"/>
                  </a:lnTo>
                  <a:lnTo>
                    <a:pt x="1688997" y="108941"/>
                  </a:lnTo>
                  <a:lnTo>
                    <a:pt x="1711861" y="121010"/>
                  </a:lnTo>
                  <a:lnTo>
                    <a:pt x="1734725" y="133397"/>
                  </a:lnTo>
                  <a:lnTo>
                    <a:pt x="1757271" y="146101"/>
                  </a:lnTo>
                  <a:lnTo>
                    <a:pt x="1779500" y="159759"/>
                  </a:lnTo>
                  <a:lnTo>
                    <a:pt x="1801729" y="173734"/>
                  </a:lnTo>
                  <a:lnTo>
                    <a:pt x="1823640" y="188661"/>
                  </a:lnTo>
                  <a:lnTo>
                    <a:pt x="1845234" y="204224"/>
                  </a:lnTo>
                  <a:lnTo>
                    <a:pt x="1866510" y="220105"/>
                  </a:lnTo>
                  <a:lnTo>
                    <a:pt x="1887152" y="236938"/>
                  </a:lnTo>
                  <a:lnTo>
                    <a:pt x="1907793" y="254089"/>
                  </a:lnTo>
                  <a:lnTo>
                    <a:pt x="1928116" y="271876"/>
                  </a:lnTo>
                  <a:lnTo>
                    <a:pt x="1948122" y="290297"/>
                  </a:lnTo>
                  <a:lnTo>
                    <a:pt x="1967493" y="309036"/>
                  </a:lnTo>
                  <a:lnTo>
                    <a:pt x="1986229" y="328728"/>
                  </a:lnTo>
                  <a:lnTo>
                    <a:pt x="2004965" y="348420"/>
                  </a:lnTo>
                  <a:lnTo>
                    <a:pt x="2022748" y="368747"/>
                  </a:lnTo>
                  <a:lnTo>
                    <a:pt x="2039896" y="389392"/>
                  </a:lnTo>
                  <a:lnTo>
                    <a:pt x="2056409" y="410037"/>
                  </a:lnTo>
                  <a:lnTo>
                    <a:pt x="2072286" y="431634"/>
                  </a:lnTo>
                  <a:lnTo>
                    <a:pt x="2088164" y="453232"/>
                  </a:lnTo>
                  <a:lnTo>
                    <a:pt x="2102454" y="475147"/>
                  </a:lnTo>
                  <a:lnTo>
                    <a:pt x="2116744" y="496745"/>
                  </a:lnTo>
                  <a:lnTo>
                    <a:pt x="2130399" y="518978"/>
                  </a:lnTo>
                  <a:lnTo>
                    <a:pt x="2143419" y="542163"/>
                  </a:lnTo>
                  <a:lnTo>
                    <a:pt x="2155804" y="564714"/>
                  </a:lnTo>
                  <a:lnTo>
                    <a:pt x="2167553" y="587899"/>
                  </a:lnTo>
                  <a:lnTo>
                    <a:pt x="2178668" y="611403"/>
                  </a:lnTo>
                  <a:lnTo>
                    <a:pt x="2189465" y="634588"/>
                  </a:lnTo>
                  <a:lnTo>
                    <a:pt x="2199309" y="658727"/>
                  </a:lnTo>
                  <a:lnTo>
                    <a:pt x="2208518" y="682548"/>
                  </a:lnTo>
                  <a:lnTo>
                    <a:pt x="2217410" y="706369"/>
                  </a:lnTo>
                  <a:lnTo>
                    <a:pt x="2225348" y="730825"/>
                  </a:lnTo>
                  <a:lnTo>
                    <a:pt x="2232970" y="755281"/>
                  </a:lnTo>
                  <a:lnTo>
                    <a:pt x="2239956" y="780055"/>
                  </a:lnTo>
                  <a:lnTo>
                    <a:pt x="2246307" y="804511"/>
                  </a:lnTo>
                  <a:lnTo>
                    <a:pt x="2252023" y="829284"/>
                  </a:lnTo>
                  <a:lnTo>
                    <a:pt x="2257104" y="854376"/>
                  </a:lnTo>
                  <a:lnTo>
                    <a:pt x="2261550" y="879785"/>
                  </a:lnTo>
                  <a:lnTo>
                    <a:pt x="2265678" y="904558"/>
                  </a:lnTo>
                  <a:lnTo>
                    <a:pt x="2268854" y="929967"/>
                  </a:lnTo>
                  <a:lnTo>
                    <a:pt x="2271712" y="955059"/>
                  </a:lnTo>
                  <a:lnTo>
                    <a:pt x="2273617" y="980150"/>
                  </a:lnTo>
                  <a:lnTo>
                    <a:pt x="2275522" y="1005877"/>
                  </a:lnTo>
                  <a:lnTo>
                    <a:pt x="2276158" y="1030968"/>
                  </a:lnTo>
                  <a:lnTo>
                    <a:pt x="2276475" y="1056377"/>
                  </a:lnTo>
                  <a:lnTo>
                    <a:pt x="2276158" y="1081786"/>
                  </a:lnTo>
                  <a:lnTo>
                    <a:pt x="2275522" y="1107195"/>
                  </a:lnTo>
                  <a:lnTo>
                    <a:pt x="2273617" y="1132286"/>
                  </a:lnTo>
                  <a:lnTo>
                    <a:pt x="2271712" y="1157695"/>
                  </a:lnTo>
                  <a:lnTo>
                    <a:pt x="2268854" y="1183104"/>
                  </a:lnTo>
                  <a:lnTo>
                    <a:pt x="2265678" y="1208196"/>
                  </a:lnTo>
                  <a:lnTo>
                    <a:pt x="2261550" y="1233287"/>
                  </a:lnTo>
                  <a:lnTo>
                    <a:pt x="2257104" y="1258378"/>
                  </a:lnTo>
                  <a:lnTo>
                    <a:pt x="2252023" y="1283152"/>
                  </a:lnTo>
                  <a:lnTo>
                    <a:pt x="2246307" y="1307926"/>
                  </a:lnTo>
                  <a:lnTo>
                    <a:pt x="2239956" y="1332699"/>
                  </a:lnTo>
                  <a:lnTo>
                    <a:pt x="2232970" y="1357156"/>
                  </a:lnTo>
                  <a:lnTo>
                    <a:pt x="2225348" y="1381612"/>
                  </a:lnTo>
                  <a:lnTo>
                    <a:pt x="2217410" y="1406068"/>
                  </a:lnTo>
                  <a:lnTo>
                    <a:pt x="2208518" y="1430206"/>
                  </a:lnTo>
                  <a:lnTo>
                    <a:pt x="2199309" y="1454345"/>
                  </a:lnTo>
                  <a:lnTo>
                    <a:pt x="2189465" y="1477848"/>
                  </a:lnTo>
                  <a:lnTo>
                    <a:pt x="2178668" y="1501669"/>
                  </a:lnTo>
                  <a:lnTo>
                    <a:pt x="2167553" y="1524855"/>
                  </a:lnTo>
                  <a:lnTo>
                    <a:pt x="2155804" y="1548040"/>
                  </a:lnTo>
                  <a:lnTo>
                    <a:pt x="2143419" y="1570908"/>
                  </a:lnTo>
                  <a:lnTo>
                    <a:pt x="2130399" y="1593459"/>
                  </a:lnTo>
                  <a:lnTo>
                    <a:pt x="2116744" y="1615692"/>
                  </a:lnTo>
                  <a:lnTo>
                    <a:pt x="2102454" y="1637924"/>
                  </a:lnTo>
                  <a:lnTo>
                    <a:pt x="2088164" y="1659840"/>
                  </a:lnTo>
                  <a:lnTo>
                    <a:pt x="2072286" y="1681437"/>
                  </a:lnTo>
                  <a:lnTo>
                    <a:pt x="2056409" y="1702400"/>
                  </a:lnTo>
                  <a:lnTo>
                    <a:pt x="2039896" y="1723362"/>
                  </a:lnTo>
                  <a:lnTo>
                    <a:pt x="2022748" y="1744007"/>
                  </a:lnTo>
                  <a:lnTo>
                    <a:pt x="2004965" y="1764016"/>
                  </a:lnTo>
                  <a:lnTo>
                    <a:pt x="1986229" y="1784026"/>
                  </a:lnTo>
                  <a:lnTo>
                    <a:pt x="1967493" y="1803400"/>
                  </a:lnTo>
                  <a:lnTo>
                    <a:pt x="1852538" y="1688742"/>
                  </a:lnTo>
                  <a:lnTo>
                    <a:pt x="1868416" y="1672226"/>
                  </a:lnTo>
                  <a:lnTo>
                    <a:pt x="1884294" y="1655393"/>
                  </a:lnTo>
                  <a:lnTo>
                    <a:pt x="1899219" y="1638242"/>
                  </a:lnTo>
                  <a:lnTo>
                    <a:pt x="1913826" y="1620773"/>
                  </a:lnTo>
                  <a:lnTo>
                    <a:pt x="1928116" y="1603305"/>
                  </a:lnTo>
                  <a:lnTo>
                    <a:pt x="1941454" y="1585201"/>
                  </a:lnTo>
                  <a:lnTo>
                    <a:pt x="1954473" y="1566779"/>
                  </a:lnTo>
                  <a:lnTo>
                    <a:pt x="1966858" y="1548675"/>
                  </a:lnTo>
                  <a:lnTo>
                    <a:pt x="1978925" y="1529619"/>
                  </a:lnTo>
                  <a:lnTo>
                    <a:pt x="1990357" y="1510880"/>
                  </a:lnTo>
                  <a:lnTo>
                    <a:pt x="2001154" y="1491823"/>
                  </a:lnTo>
                  <a:lnTo>
                    <a:pt x="2011951" y="1472449"/>
                  </a:lnTo>
                  <a:lnTo>
                    <a:pt x="2022113" y="1452757"/>
                  </a:lnTo>
                  <a:lnTo>
                    <a:pt x="2031004" y="1433065"/>
                  </a:lnTo>
                  <a:lnTo>
                    <a:pt x="2040213" y="1413055"/>
                  </a:lnTo>
                  <a:lnTo>
                    <a:pt x="2048787" y="1393046"/>
                  </a:lnTo>
                  <a:lnTo>
                    <a:pt x="2056726" y="1373036"/>
                  </a:lnTo>
                  <a:lnTo>
                    <a:pt x="2064030" y="1352391"/>
                  </a:lnTo>
                  <a:lnTo>
                    <a:pt x="2071016" y="1331747"/>
                  </a:lnTo>
                  <a:lnTo>
                    <a:pt x="2077050" y="1311102"/>
                  </a:lnTo>
                  <a:lnTo>
                    <a:pt x="2083401" y="1290139"/>
                  </a:lnTo>
                  <a:lnTo>
                    <a:pt x="2088482" y="1269495"/>
                  </a:lnTo>
                  <a:lnTo>
                    <a:pt x="2093563" y="1248215"/>
                  </a:lnTo>
                  <a:lnTo>
                    <a:pt x="2097374" y="1227252"/>
                  </a:lnTo>
                  <a:lnTo>
                    <a:pt x="2101502" y="1205972"/>
                  </a:lnTo>
                  <a:lnTo>
                    <a:pt x="2104677" y="1184692"/>
                  </a:lnTo>
                  <a:lnTo>
                    <a:pt x="2107853" y="1163730"/>
                  </a:lnTo>
                  <a:lnTo>
                    <a:pt x="2109758" y="1142132"/>
                  </a:lnTo>
                  <a:lnTo>
                    <a:pt x="2111664" y="1120535"/>
                  </a:lnTo>
                  <a:lnTo>
                    <a:pt x="2113251" y="1099572"/>
                  </a:lnTo>
                  <a:lnTo>
                    <a:pt x="2113886" y="1077975"/>
                  </a:lnTo>
                  <a:lnTo>
                    <a:pt x="2113886" y="1056377"/>
                  </a:lnTo>
                  <a:lnTo>
                    <a:pt x="2113886" y="1035097"/>
                  </a:lnTo>
                  <a:lnTo>
                    <a:pt x="2113251" y="1013500"/>
                  </a:lnTo>
                  <a:lnTo>
                    <a:pt x="2111664" y="991902"/>
                  </a:lnTo>
                  <a:lnTo>
                    <a:pt x="2109758" y="970939"/>
                  </a:lnTo>
                  <a:lnTo>
                    <a:pt x="2107853" y="949342"/>
                  </a:lnTo>
                  <a:lnTo>
                    <a:pt x="2104677" y="927744"/>
                  </a:lnTo>
                  <a:lnTo>
                    <a:pt x="2101502" y="906782"/>
                  </a:lnTo>
                  <a:lnTo>
                    <a:pt x="2097374" y="885502"/>
                  </a:lnTo>
                  <a:lnTo>
                    <a:pt x="2093563" y="864222"/>
                  </a:lnTo>
                  <a:lnTo>
                    <a:pt x="2088482" y="843577"/>
                  </a:lnTo>
                  <a:lnTo>
                    <a:pt x="2083401" y="822297"/>
                  </a:lnTo>
                  <a:lnTo>
                    <a:pt x="2077050" y="801652"/>
                  </a:lnTo>
                  <a:lnTo>
                    <a:pt x="2071016" y="781007"/>
                  </a:lnTo>
                  <a:lnTo>
                    <a:pt x="2064030" y="760363"/>
                  </a:lnTo>
                  <a:lnTo>
                    <a:pt x="2056726" y="740035"/>
                  </a:lnTo>
                  <a:lnTo>
                    <a:pt x="2048787" y="719708"/>
                  </a:lnTo>
                  <a:lnTo>
                    <a:pt x="2040213" y="699699"/>
                  </a:lnTo>
                  <a:lnTo>
                    <a:pt x="2031004" y="680007"/>
                  </a:lnTo>
                  <a:lnTo>
                    <a:pt x="2022113" y="659680"/>
                  </a:lnTo>
                  <a:lnTo>
                    <a:pt x="2011951" y="640623"/>
                  </a:lnTo>
                  <a:lnTo>
                    <a:pt x="2001154" y="621249"/>
                  </a:lnTo>
                  <a:lnTo>
                    <a:pt x="1990357" y="601874"/>
                  </a:lnTo>
                  <a:lnTo>
                    <a:pt x="1978925" y="582818"/>
                  </a:lnTo>
                  <a:lnTo>
                    <a:pt x="1966858" y="564396"/>
                  </a:lnTo>
                  <a:lnTo>
                    <a:pt x="1954473" y="545657"/>
                  </a:lnTo>
                  <a:lnTo>
                    <a:pt x="1941454" y="527553"/>
                  </a:lnTo>
                  <a:lnTo>
                    <a:pt x="1928116" y="509767"/>
                  </a:lnTo>
                  <a:lnTo>
                    <a:pt x="1913826" y="491663"/>
                  </a:lnTo>
                  <a:lnTo>
                    <a:pt x="1899219" y="474512"/>
                  </a:lnTo>
                  <a:lnTo>
                    <a:pt x="1884294" y="457361"/>
                  </a:lnTo>
                  <a:lnTo>
                    <a:pt x="1868416" y="440845"/>
                  </a:lnTo>
                  <a:lnTo>
                    <a:pt x="1852538" y="424012"/>
                  </a:lnTo>
                  <a:lnTo>
                    <a:pt x="1836025" y="407813"/>
                  </a:lnTo>
                  <a:lnTo>
                    <a:pt x="1819194" y="392568"/>
                  </a:lnTo>
                  <a:lnTo>
                    <a:pt x="1802364" y="377323"/>
                  </a:lnTo>
                  <a:lnTo>
                    <a:pt x="1784581" y="362713"/>
                  </a:lnTo>
                  <a:lnTo>
                    <a:pt x="1767115" y="348738"/>
                  </a:lnTo>
                  <a:lnTo>
                    <a:pt x="1749015" y="335398"/>
                  </a:lnTo>
                  <a:lnTo>
                    <a:pt x="1730914" y="322376"/>
                  </a:lnTo>
                  <a:lnTo>
                    <a:pt x="1712496" y="309989"/>
                  </a:lnTo>
                  <a:lnTo>
                    <a:pt x="1693442" y="297920"/>
                  </a:lnTo>
                  <a:lnTo>
                    <a:pt x="1674706" y="286168"/>
                  </a:lnTo>
                  <a:lnTo>
                    <a:pt x="1655653" y="275369"/>
                  </a:lnTo>
                  <a:lnTo>
                    <a:pt x="1636282" y="264571"/>
                  </a:lnTo>
                  <a:lnTo>
                    <a:pt x="1616594" y="254725"/>
                  </a:lnTo>
                  <a:lnTo>
                    <a:pt x="1596905" y="245196"/>
                  </a:lnTo>
                  <a:lnTo>
                    <a:pt x="1576899" y="236303"/>
                  </a:lnTo>
                  <a:lnTo>
                    <a:pt x="1556893" y="227728"/>
                  </a:lnTo>
                  <a:lnTo>
                    <a:pt x="1536887" y="220105"/>
                  </a:lnTo>
                  <a:lnTo>
                    <a:pt x="1516564" y="212482"/>
                  </a:lnTo>
                  <a:lnTo>
                    <a:pt x="1495605" y="205495"/>
                  </a:lnTo>
                  <a:lnTo>
                    <a:pt x="1474964" y="199460"/>
                  </a:lnTo>
                  <a:lnTo>
                    <a:pt x="1454005" y="193425"/>
                  </a:lnTo>
                  <a:lnTo>
                    <a:pt x="1433364" y="188026"/>
                  </a:lnTo>
                  <a:lnTo>
                    <a:pt x="1412088" y="183262"/>
                  </a:lnTo>
                  <a:lnTo>
                    <a:pt x="1391129" y="178815"/>
                  </a:lnTo>
                  <a:lnTo>
                    <a:pt x="1369853" y="175004"/>
                  </a:lnTo>
                  <a:lnTo>
                    <a:pt x="1348577" y="171828"/>
                  </a:lnTo>
                  <a:lnTo>
                    <a:pt x="1327618" y="168969"/>
                  </a:lnTo>
                  <a:lnTo>
                    <a:pt x="1306024" y="166428"/>
                  </a:lnTo>
                  <a:lnTo>
                    <a:pt x="1284430" y="164840"/>
                  </a:lnTo>
                  <a:lnTo>
                    <a:pt x="1263154" y="163570"/>
                  </a:lnTo>
                  <a:lnTo>
                    <a:pt x="1241878" y="162935"/>
                  </a:lnTo>
                  <a:lnTo>
                    <a:pt x="1220284" y="162617"/>
                  </a:lnTo>
                  <a:lnTo>
                    <a:pt x="1199008" y="162935"/>
                  </a:lnTo>
                  <a:lnTo>
                    <a:pt x="1177414" y="163570"/>
                  </a:lnTo>
                  <a:lnTo>
                    <a:pt x="1155820" y="164840"/>
                  </a:lnTo>
                  <a:lnTo>
                    <a:pt x="1134226" y="166428"/>
                  </a:lnTo>
                  <a:lnTo>
                    <a:pt x="1113268" y="168969"/>
                  </a:lnTo>
                  <a:lnTo>
                    <a:pt x="1091674" y="171828"/>
                  </a:lnTo>
                  <a:lnTo>
                    <a:pt x="1070715" y="175004"/>
                  </a:lnTo>
                  <a:lnTo>
                    <a:pt x="1049439" y="178815"/>
                  </a:lnTo>
                  <a:lnTo>
                    <a:pt x="1028163" y="183262"/>
                  </a:lnTo>
                  <a:lnTo>
                    <a:pt x="1007204" y="188026"/>
                  </a:lnTo>
                  <a:lnTo>
                    <a:pt x="986245" y="193425"/>
                  </a:lnTo>
                  <a:lnTo>
                    <a:pt x="965604" y="199460"/>
                  </a:lnTo>
                  <a:lnTo>
                    <a:pt x="944963" y="205495"/>
                  </a:lnTo>
                  <a:lnTo>
                    <a:pt x="924322" y="212482"/>
                  </a:lnTo>
                  <a:lnTo>
                    <a:pt x="903998" y="220105"/>
                  </a:lnTo>
                  <a:lnTo>
                    <a:pt x="883675" y="227728"/>
                  </a:lnTo>
                  <a:lnTo>
                    <a:pt x="863669" y="236303"/>
                  </a:lnTo>
                  <a:lnTo>
                    <a:pt x="843345" y="245196"/>
                  </a:lnTo>
                  <a:lnTo>
                    <a:pt x="823657" y="254725"/>
                  </a:lnTo>
                  <a:lnTo>
                    <a:pt x="804603" y="264571"/>
                  </a:lnTo>
                  <a:lnTo>
                    <a:pt x="784915" y="275369"/>
                  </a:lnTo>
                  <a:lnTo>
                    <a:pt x="765862" y="286168"/>
                  </a:lnTo>
                  <a:lnTo>
                    <a:pt x="746808" y="297920"/>
                  </a:lnTo>
                  <a:lnTo>
                    <a:pt x="728390" y="309989"/>
                  </a:lnTo>
                  <a:lnTo>
                    <a:pt x="709654" y="322376"/>
                  </a:lnTo>
                  <a:lnTo>
                    <a:pt x="691553" y="335398"/>
                  </a:lnTo>
                  <a:lnTo>
                    <a:pt x="673453" y="348738"/>
                  </a:lnTo>
                  <a:lnTo>
                    <a:pt x="655670" y="362713"/>
                  </a:lnTo>
                  <a:lnTo>
                    <a:pt x="638522" y="377323"/>
                  </a:lnTo>
                  <a:lnTo>
                    <a:pt x="621374" y="392568"/>
                  </a:lnTo>
                  <a:lnTo>
                    <a:pt x="604861" y="407813"/>
                  </a:lnTo>
                  <a:lnTo>
                    <a:pt x="588030" y="424012"/>
                  </a:lnTo>
                  <a:lnTo>
                    <a:pt x="473075" y="309036"/>
                  </a:lnTo>
                  <a:lnTo>
                    <a:pt x="492763" y="290297"/>
                  </a:lnTo>
                  <a:lnTo>
                    <a:pt x="512452" y="271558"/>
                  </a:lnTo>
                  <a:lnTo>
                    <a:pt x="532776" y="253772"/>
                  </a:lnTo>
                  <a:lnTo>
                    <a:pt x="553417" y="236621"/>
                  </a:lnTo>
                  <a:lnTo>
                    <a:pt x="574058" y="220105"/>
                  </a:lnTo>
                  <a:lnTo>
                    <a:pt x="595652" y="204224"/>
                  </a:lnTo>
                  <a:lnTo>
                    <a:pt x="617245" y="188661"/>
                  </a:lnTo>
                  <a:lnTo>
                    <a:pt x="638839" y="173734"/>
                  </a:lnTo>
                  <a:lnTo>
                    <a:pt x="660751" y="159759"/>
                  </a:lnTo>
                  <a:lnTo>
                    <a:pt x="683297" y="146101"/>
                  </a:lnTo>
                  <a:lnTo>
                    <a:pt x="706161" y="133079"/>
                  </a:lnTo>
                  <a:lnTo>
                    <a:pt x="728708" y="121010"/>
                  </a:lnTo>
                  <a:lnTo>
                    <a:pt x="751889" y="108941"/>
                  </a:lnTo>
                  <a:lnTo>
                    <a:pt x="775388" y="98142"/>
                  </a:lnTo>
                  <a:lnTo>
                    <a:pt x="798570" y="87343"/>
                  </a:lnTo>
                  <a:lnTo>
                    <a:pt x="822704" y="77180"/>
                  </a:lnTo>
                  <a:lnTo>
                    <a:pt x="846521" y="68286"/>
                  </a:lnTo>
                  <a:lnTo>
                    <a:pt x="870337" y="59393"/>
                  </a:lnTo>
                  <a:lnTo>
                    <a:pt x="894789" y="51135"/>
                  </a:lnTo>
                  <a:lnTo>
                    <a:pt x="919241" y="43830"/>
                  </a:lnTo>
                  <a:lnTo>
                    <a:pt x="944010" y="36843"/>
                  </a:lnTo>
                  <a:lnTo>
                    <a:pt x="968462" y="30173"/>
                  </a:lnTo>
                  <a:lnTo>
                    <a:pt x="993232" y="24774"/>
                  </a:lnTo>
                  <a:lnTo>
                    <a:pt x="1018318" y="19374"/>
                  </a:lnTo>
                  <a:lnTo>
                    <a:pt x="1043723" y="14928"/>
                  </a:lnTo>
                  <a:lnTo>
                    <a:pt x="1068492" y="10799"/>
                  </a:lnTo>
                  <a:lnTo>
                    <a:pt x="1093897" y="7623"/>
                  </a:lnTo>
                  <a:lnTo>
                    <a:pt x="1118984" y="5082"/>
                  </a:lnTo>
                  <a:lnTo>
                    <a:pt x="1144071" y="2858"/>
                  </a:lnTo>
                  <a:lnTo>
                    <a:pt x="1169793" y="1270"/>
                  </a:lnTo>
                  <a:lnTo>
                    <a:pt x="1194880" y="317"/>
                  </a:lnTo>
                  <a:lnTo>
                    <a:pt x="1220284" y="0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KSO_Shape"/>
            <p:cNvSpPr>
              <a:spLocks/>
            </p:cNvSpPr>
            <p:nvPr/>
          </p:nvSpPr>
          <p:spPr bwMode="auto">
            <a:xfrm>
              <a:off x="9710242" y="4106405"/>
              <a:ext cx="812626" cy="616241"/>
            </a:xfrm>
            <a:custGeom>
              <a:avLst/>
              <a:gdLst>
                <a:gd name="T0" fmla="*/ 104753 w 3040062"/>
                <a:gd name="T1" fmla="*/ 1241540 h 2303463"/>
                <a:gd name="T2" fmla="*/ 251725 w 3040062"/>
                <a:gd name="T3" fmla="*/ 1260899 h 2303463"/>
                <a:gd name="T4" fmla="*/ 265692 w 3040062"/>
                <a:gd name="T5" fmla="*/ 1110467 h 2303463"/>
                <a:gd name="T6" fmla="*/ 844867 w 3040062"/>
                <a:gd name="T7" fmla="*/ 970596 h 2303463"/>
                <a:gd name="T8" fmla="*/ 870584 w 3040062"/>
                <a:gd name="T9" fmla="*/ 987377 h 2303463"/>
                <a:gd name="T10" fmla="*/ 872172 w 3040062"/>
                <a:gd name="T11" fmla="*/ 1402771 h 2303463"/>
                <a:gd name="T12" fmla="*/ 848359 w 3040062"/>
                <a:gd name="T13" fmla="*/ 1421768 h 2303463"/>
                <a:gd name="T14" fmla="*/ 615315 w 3040062"/>
                <a:gd name="T15" fmla="*/ 1415119 h 2303463"/>
                <a:gd name="T16" fmla="*/ 603250 w 3040062"/>
                <a:gd name="T17" fmla="*/ 1002891 h 2303463"/>
                <a:gd name="T18" fmla="*/ 617855 w 3040062"/>
                <a:gd name="T19" fmla="*/ 975662 h 2303463"/>
                <a:gd name="T20" fmla="*/ 1240437 w 3040062"/>
                <a:gd name="T21" fmla="*/ 749300 h 2303463"/>
                <a:gd name="T22" fmla="*/ 1265867 w 3040062"/>
                <a:gd name="T23" fmla="*/ 766421 h 2303463"/>
                <a:gd name="T24" fmla="*/ 1267138 w 3040062"/>
                <a:gd name="T25" fmla="*/ 1402743 h 2303463"/>
                <a:gd name="T26" fmla="*/ 1243616 w 3040062"/>
                <a:gd name="T27" fmla="*/ 1421766 h 2303463"/>
                <a:gd name="T28" fmla="*/ 1010298 w 3040062"/>
                <a:gd name="T29" fmla="*/ 1415108 h 2303463"/>
                <a:gd name="T30" fmla="*/ 998537 w 3040062"/>
                <a:gd name="T31" fmla="*/ 782273 h 2303463"/>
                <a:gd name="T32" fmla="*/ 1012841 w 3040062"/>
                <a:gd name="T33" fmla="*/ 755007 h 2303463"/>
                <a:gd name="T34" fmla="*/ 2175011 w 3040062"/>
                <a:gd name="T35" fmla="*/ 666432 h 2303463"/>
                <a:gd name="T36" fmla="*/ 2235666 w 3040062"/>
                <a:gd name="T37" fmla="*/ 692135 h 2303463"/>
                <a:gd name="T38" fmla="*/ 2277268 w 3040062"/>
                <a:gd name="T39" fmla="*/ 742271 h 2303463"/>
                <a:gd name="T40" fmla="*/ 2290605 w 3040062"/>
                <a:gd name="T41" fmla="*/ 1286150 h 2303463"/>
                <a:gd name="T42" fmla="*/ 2948603 w 3040062"/>
                <a:gd name="T43" fmla="*/ 1365796 h 2303463"/>
                <a:gd name="T44" fmla="*/ 3005765 w 3040062"/>
                <a:gd name="T45" fmla="*/ 1408316 h 2303463"/>
                <a:gd name="T46" fmla="*/ 3036887 w 3040062"/>
                <a:gd name="T47" fmla="*/ 1473366 h 2303463"/>
                <a:gd name="T48" fmla="*/ 3035616 w 3040062"/>
                <a:gd name="T49" fmla="*/ 2191451 h 2303463"/>
                <a:gd name="T50" fmla="*/ 3001319 w 3040062"/>
                <a:gd name="T51" fmla="*/ 2254597 h 2303463"/>
                <a:gd name="T52" fmla="*/ 2941934 w 3040062"/>
                <a:gd name="T53" fmla="*/ 2294578 h 2303463"/>
                <a:gd name="T54" fmla="*/ 2171200 w 3040062"/>
                <a:gd name="T55" fmla="*/ 2303146 h 2303463"/>
                <a:gd name="T56" fmla="*/ 2113403 w 3040062"/>
                <a:gd name="T57" fmla="*/ 2292040 h 2303463"/>
                <a:gd name="T58" fmla="*/ 1552263 w 3040062"/>
                <a:gd name="T59" fmla="*/ 1741815 h 2303463"/>
                <a:gd name="T60" fmla="*/ 1526223 w 3040062"/>
                <a:gd name="T61" fmla="*/ 1686919 h 2303463"/>
                <a:gd name="T62" fmla="*/ 1529081 w 3040062"/>
                <a:gd name="T63" fmla="*/ 1626946 h 2303463"/>
                <a:gd name="T64" fmla="*/ 1560520 w 3040062"/>
                <a:gd name="T65" fmla="*/ 1574272 h 2303463"/>
                <a:gd name="T66" fmla="*/ 1612919 w 3040062"/>
                <a:gd name="T67" fmla="*/ 1542858 h 2303463"/>
                <a:gd name="T68" fmla="*/ 1673891 w 3040062"/>
                <a:gd name="T69" fmla="*/ 1539685 h 2303463"/>
                <a:gd name="T70" fmla="*/ 1728513 w 3040062"/>
                <a:gd name="T71" fmla="*/ 1565705 h 2303463"/>
                <a:gd name="T72" fmla="*/ 2024167 w 3040062"/>
                <a:gd name="T73" fmla="*/ 760992 h 2303463"/>
                <a:gd name="T74" fmla="*/ 2057829 w 3040062"/>
                <a:gd name="T75" fmla="*/ 704828 h 2303463"/>
                <a:gd name="T76" fmla="*/ 2113721 w 3040062"/>
                <a:gd name="T77" fmla="*/ 670875 h 2303463"/>
                <a:gd name="T78" fmla="*/ 1640947 w 3040062"/>
                <a:gd name="T79" fmla="*/ 485773 h 2303463"/>
                <a:gd name="T80" fmla="*/ 1662436 w 3040062"/>
                <a:gd name="T81" fmla="*/ 507334 h 2303463"/>
                <a:gd name="T82" fmla="*/ 1658328 w 3040062"/>
                <a:gd name="T83" fmla="*/ 1408133 h 2303463"/>
                <a:gd name="T84" fmla="*/ 1631151 w 3040062"/>
                <a:gd name="T85" fmla="*/ 1422401 h 2303463"/>
                <a:gd name="T86" fmla="*/ 1401409 w 3040062"/>
                <a:gd name="T87" fmla="*/ 1410669 h 2303463"/>
                <a:gd name="T88" fmla="*/ 1394457 w 3040062"/>
                <a:gd name="T89" fmla="*/ 510505 h 2303463"/>
                <a:gd name="T90" fmla="*/ 1413734 w 3040062"/>
                <a:gd name="T91" fmla="*/ 486725 h 2303463"/>
                <a:gd name="T92" fmla="*/ 2856582 w 3040062"/>
                <a:gd name="T93" fmla="*/ 2539 h 2303463"/>
                <a:gd name="T94" fmla="*/ 2942924 w 3040062"/>
                <a:gd name="T95" fmla="*/ 45384 h 2303463"/>
                <a:gd name="T96" fmla="*/ 3001649 w 3040062"/>
                <a:gd name="T97" fmla="*/ 130121 h 2303463"/>
                <a:gd name="T98" fmla="*/ 3021012 w 3040062"/>
                <a:gd name="T99" fmla="*/ 1276768 h 2303463"/>
                <a:gd name="T100" fmla="*/ 2944193 w 3040062"/>
                <a:gd name="T101" fmla="*/ 1247252 h 2303463"/>
                <a:gd name="T102" fmla="*/ 374889 w 3040062"/>
                <a:gd name="T103" fmla="*/ 1959424 h 2303463"/>
                <a:gd name="T104" fmla="*/ 127291 w 3040062"/>
                <a:gd name="T105" fmla="*/ 2259336 h 2303463"/>
                <a:gd name="T106" fmla="*/ 50472 w 3040062"/>
                <a:gd name="T107" fmla="*/ 2198402 h 2303463"/>
                <a:gd name="T108" fmla="*/ 6349 w 3040062"/>
                <a:gd name="T109" fmla="*/ 2100970 h 2303463"/>
                <a:gd name="T110" fmla="*/ 3809 w 3040062"/>
                <a:gd name="T111" fmla="*/ 183438 h 2303463"/>
                <a:gd name="T112" fmla="*/ 44441 w 3040062"/>
                <a:gd name="T113" fmla="*/ 83468 h 2303463"/>
                <a:gd name="T114" fmla="*/ 118720 w 3040062"/>
                <a:gd name="T115" fmla="*/ 17773 h 230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0062" h="2303463">
                  <a:moveTo>
                    <a:pt x="124116" y="1098725"/>
                  </a:moveTo>
                  <a:lnTo>
                    <a:pt x="120307" y="1099042"/>
                  </a:lnTo>
                  <a:lnTo>
                    <a:pt x="116498" y="1099994"/>
                  </a:lnTo>
                  <a:lnTo>
                    <a:pt x="113324" y="1101898"/>
                  </a:lnTo>
                  <a:lnTo>
                    <a:pt x="110467" y="1104120"/>
                  </a:lnTo>
                  <a:lnTo>
                    <a:pt x="108245" y="1107294"/>
                  </a:lnTo>
                  <a:lnTo>
                    <a:pt x="106340" y="1110467"/>
                  </a:lnTo>
                  <a:lnTo>
                    <a:pt x="105071" y="1114276"/>
                  </a:lnTo>
                  <a:lnTo>
                    <a:pt x="104753" y="1118084"/>
                  </a:lnTo>
                  <a:lnTo>
                    <a:pt x="104753" y="1241540"/>
                  </a:lnTo>
                  <a:lnTo>
                    <a:pt x="105071" y="1245348"/>
                  </a:lnTo>
                  <a:lnTo>
                    <a:pt x="106340" y="1249157"/>
                  </a:lnTo>
                  <a:lnTo>
                    <a:pt x="108245" y="1252330"/>
                  </a:lnTo>
                  <a:lnTo>
                    <a:pt x="110467" y="1255187"/>
                  </a:lnTo>
                  <a:lnTo>
                    <a:pt x="113324" y="1257726"/>
                  </a:lnTo>
                  <a:lnTo>
                    <a:pt x="116498" y="1259312"/>
                  </a:lnTo>
                  <a:lnTo>
                    <a:pt x="120307" y="1260899"/>
                  </a:lnTo>
                  <a:lnTo>
                    <a:pt x="124116" y="1261217"/>
                  </a:lnTo>
                  <a:lnTo>
                    <a:pt x="247598" y="1261217"/>
                  </a:lnTo>
                  <a:lnTo>
                    <a:pt x="251725" y="1260899"/>
                  </a:lnTo>
                  <a:lnTo>
                    <a:pt x="255216" y="1259312"/>
                  </a:lnTo>
                  <a:lnTo>
                    <a:pt x="258708" y="1257726"/>
                  </a:lnTo>
                  <a:lnTo>
                    <a:pt x="261565" y="1255187"/>
                  </a:lnTo>
                  <a:lnTo>
                    <a:pt x="264105" y="1252330"/>
                  </a:lnTo>
                  <a:lnTo>
                    <a:pt x="265692" y="1249157"/>
                  </a:lnTo>
                  <a:lnTo>
                    <a:pt x="266644" y="1245348"/>
                  </a:lnTo>
                  <a:lnTo>
                    <a:pt x="266961" y="1241540"/>
                  </a:lnTo>
                  <a:lnTo>
                    <a:pt x="266961" y="1118084"/>
                  </a:lnTo>
                  <a:lnTo>
                    <a:pt x="266644" y="1114276"/>
                  </a:lnTo>
                  <a:lnTo>
                    <a:pt x="265692" y="1110467"/>
                  </a:lnTo>
                  <a:lnTo>
                    <a:pt x="264105" y="1107294"/>
                  </a:lnTo>
                  <a:lnTo>
                    <a:pt x="261565" y="1104120"/>
                  </a:lnTo>
                  <a:lnTo>
                    <a:pt x="258708" y="1101898"/>
                  </a:lnTo>
                  <a:lnTo>
                    <a:pt x="255216" y="1099994"/>
                  </a:lnTo>
                  <a:lnTo>
                    <a:pt x="251725" y="1099042"/>
                  </a:lnTo>
                  <a:lnTo>
                    <a:pt x="247598" y="1098725"/>
                  </a:lnTo>
                  <a:lnTo>
                    <a:pt x="124116" y="1098725"/>
                  </a:lnTo>
                  <a:close/>
                  <a:moveTo>
                    <a:pt x="636270" y="969963"/>
                  </a:moveTo>
                  <a:lnTo>
                    <a:pt x="841692" y="969963"/>
                  </a:lnTo>
                  <a:lnTo>
                    <a:pt x="844867" y="970596"/>
                  </a:lnTo>
                  <a:lnTo>
                    <a:pt x="848359" y="970913"/>
                  </a:lnTo>
                  <a:lnTo>
                    <a:pt x="851534" y="971546"/>
                  </a:lnTo>
                  <a:lnTo>
                    <a:pt x="854709" y="972813"/>
                  </a:lnTo>
                  <a:lnTo>
                    <a:pt x="857567" y="974396"/>
                  </a:lnTo>
                  <a:lnTo>
                    <a:pt x="860107" y="975662"/>
                  </a:lnTo>
                  <a:lnTo>
                    <a:pt x="862647" y="977878"/>
                  </a:lnTo>
                  <a:lnTo>
                    <a:pt x="865187" y="979778"/>
                  </a:lnTo>
                  <a:lnTo>
                    <a:pt x="867092" y="982311"/>
                  </a:lnTo>
                  <a:lnTo>
                    <a:pt x="868997" y="984844"/>
                  </a:lnTo>
                  <a:lnTo>
                    <a:pt x="870584" y="987377"/>
                  </a:lnTo>
                  <a:lnTo>
                    <a:pt x="872172" y="990226"/>
                  </a:lnTo>
                  <a:lnTo>
                    <a:pt x="873124" y="993076"/>
                  </a:lnTo>
                  <a:lnTo>
                    <a:pt x="873760" y="996242"/>
                  </a:lnTo>
                  <a:lnTo>
                    <a:pt x="874712" y="999725"/>
                  </a:lnTo>
                  <a:lnTo>
                    <a:pt x="874712" y="1002891"/>
                  </a:lnTo>
                  <a:lnTo>
                    <a:pt x="874712" y="1389790"/>
                  </a:lnTo>
                  <a:lnTo>
                    <a:pt x="874712" y="1393273"/>
                  </a:lnTo>
                  <a:lnTo>
                    <a:pt x="873760" y="1396439"/>
                  </a:lnTo>
                  <a:lnTo>
                    <a:pt x="873124" y="1399605"/>
                  </a:lnTo>
                  <a:lnTo>
                    <a:pt x="872172" y="1402771"/>
                  </a:lnTo>
                  <a:lnTo>
                    <a:pt x="870584" y="1405304"/>
                  </a:lnTo>
                  <a:lnTo>
                    <a:pt x="868997" y="1408154"/>
                  </a:lnTo>
                  <a:lnTo>
                    <a:pt x="867092" y="1410686"/>
                  </a:lnTo>
                  <a:lnTo>
                    <a:pt x="865187" y="1413219"/>
                  </a:lnTo>
                  <a:lnTo>
                    <a:pt x="862647" y="1415119"/>
                  </a:lnTo>
                  <a:lnTo>
                    <a:pt x="860107" y="1417019"/>
                  </a:lnTo>
                  <a:lnTo>
                    <a:pt x="857567" y="1418602"/>
                  </a:lnTo>
                  <a:lnTo>
                    <a:pt x="854709" y="1420185"/>
                  </a:lnTo>
                  <a:lnTo>
                    <a:pt x="851534" y="1421135"/>
                  </a:lnTo>
                  <a:lnTo>
                    <a:pt x="848359" y="1421768"/>
                  </a:lnTo>
                  <a:lnTo>
                    <a:pt x="844867" y="1422401"/>
                  </a:lnTo>
                  <a:lnTo>
                    <a:pt x="841692" y="1422401"/>
                  </a:lnTo>
                  <a:lnTo>
                    <a:pt x="636270" y="1422401"/>
                  </a:lnTo>
                  <a:lnTo>
                    <a:pt x="632777" y="1422401"/>
                  </a:lnTo>
                  <a:lnTo>
                    <a:pt x="629920" y="1421768"/>
                  </a:lnTo>
                  <a:lnTo>
                    <a:pt x="626745" y="1421135"/>
                  </a:lnTo>
                  <a:lnTo>
                    <a:pt x="623570" y="1420185"/>
                  </a:lnTo>
                  <a:lnTo>
                    <a:pt x="620713" y="1418602"/>
                  </a:lnTo>
                  <a:lnTo>
                    <a:pt x="617855" y="1417019"/>
                  </a:lnTo>
                  <a:lnTo>
                    <a:pt x="615315" y="1415119"/>
                  </a:lnTo>
                  <a:lnTo>
                    <a:pt x="613093" y="1413219"/>
                  </a:lnTo>
                  <a:lnTo>
                    <a:pt x="610870" y="1410686"/>
                  </a:lnTo>
                  <a:lnTo>
                    <a:pt x="608965" y="1408154"/>
                  </a:lnTo>
                  <a:lnTo>
                    <a:pt x="607378" y="1405304"/>
                  </a:lnTo>
                  <a:lnTo>
                    <a:pt x="606108" y="1402771"/>
                  </a:lnTo>
                  <a:lnTo>
                    <a:pt x="605155" y="1399605"/>
                  </a:lnTo>
                  <a:lnTo>
                    <a:pt x="603885" y="1396439"/>
                  </a:lnTo>
                  <a:lnTo>
                    <a:pt x="603568" y="1393273"/>
                  </a:lnTo>
                  <a:lnTo>
                    <a:pt x="603250" y="1389790"/>
                  </a:lnTo>
                  <a:lnTo>
                    <a:pt x="603250" y="1002891"/>
                  </a:lnTo>
                  <a:lnTo>
                    <a:pt x="603568" y="999725"/>
                  </a:lnTo>
                  <a:lnTo>
                    <a:pt x="603885" y="996242"/>
                  </a:lnTo>
                  <a:lnTo>
                    <a:pt x="605155" y="993076"/>
                  </a:lnTo>
                  <a:lnTo>
                    <a:pt x="606108" y="990226"/>
                  </a:lnTo>
                  <a:lnTo>
                    <a:pt x="607378" y="987377"/>
                  </a:lnTo>
                  <a:lnTo>
                    <a:pt x="608965" y="984844"/>
                  </a:lnTo>
                  <a:lnTo>
                    <a:pt x="610870" y="982311"/>
                  </a:lnTo>
                  <a:lnTo>
                    <a:pt x="613093" y="979778"/>
                  </a:lnTo>
                  <a:lnTo>
                    <a:pt x="615315" y="977878"/>
                  </a:lnTo>
                  <a:lnTo>
                    <a:pt x="617855" y="975662"/>
                  </a:lnTo>
                  <a:lnTo>
                    <a:pt x="620713" y="974396"/>
                  </a:lnTo>
                  <a:lnTo>
                    <a:pt x="623570" y="972813"/>
                  </a:lnTo>
                  <a:lnTo>
                    <a:pt x="626745" y="971546"/>
                  </a:lnTo>
                  <a:lnTo>
                    <a:pt x="629920" y="970913"/>
                  </a:lnTo>
                  <a:lnTo>
                    <a:pt x="632777" y="970596"/>
                  </a:lnTo>
                  <a:lnTo>
                    <a:pt x="636270" y="969963"/>
                  </a:lnTo>
                  <a:close/>
                  <a:moveTo>
                    <a:pt x="1027781" y="749300"/>
                  </a:moveTo>
                  <a:lnTo>
                    <a:pt x="1031278" y="749300"/>
                  </a:lnTo>
                  <a:lnTo>
                    <a:pt x="1236940" y="749300"/>
                  </a:lnTo>
                  <a:lnTo>
                    <a:pt x="1240437" y="749300"/>
                  </a:lnTo>
                  <a:lnTo>
                    <a:pt x="1243616" y="750251"/>
                  </a:lnTo>
                  <a:lnTo>
                    <a:pt x="1246476" y="750885"/>
                  </a:lnTo>
                  <a:lnTo>
                    <a:pt x="1249655" y="751837"/>
                  </a:lnTo>
                  <a:lnTo>
                    <a:pt x="1252516" y="753105"/>
                  </a:lnTo>
                  <a:lnTo>
                    <a:pt x="1255377" y="755007"/>
                  </a:lnTo>
                  <a:lnTo>
                    <a:pt x="1257920" y="756592"/>
                  </a:lnTo>
                  <a:lnTo>
                    <a:pt x="1260145" y="758812"/>
                  </a:lnTo>
                  <a:lnTo>
                    <a:pt x="1262370" y="761348"/>
                  </a:lnTo>
                  <a:lnTo>
                    <a:pt x="1264595" y="763567"/>
                  </a:lnTo>
                  <a:lnTo>
                    <a:pt x="1265867" y="766421"/>
                  </a:lnTo>
                  <a:lnTo>
                    <a:pt x="1267138" y="769274"/>
                  </a:lnTo>
                  <a:lnTo>
                    <a:pt x="1268410" y="772445"/>
                  </a:lnTo>
                  <a:lnTo>
                    <a:pt x="1269363" y="775615"/>
                  </a:lnTo>
                  <a:lnTo>
                    <a:pt x="1269681" y="778786"/>
                  </a:lnTo>
                  <a:lnTo>
                    <a:pt x="1269999" y="782273"/>
                  </a:lnTo>
                  <a:lnTo>
                    <a:pt x="1269999" y="1389744"/>
                  </a:lnTo>
                  <a:lnTo>
                    <a:pt x="1269681" y="1393231"/>
                  </a:lnTo>
                  <a:lnTo>
                    <a:pt x="1269363" y="1396402"/>
                  </a:lnTo>
                  <a:lnTo>
                    <a:pt x="1268410" y="1399572"/>
                  </a:lnTo>
                  <a:lnTo>
                    <a:pt x="1267138" y="1402743"/>
                  </a:lnTo>
                  <a:lnTo>
                    <a:pt x="1265867" y="1405279"/>
                  </a:lnTo>
                  <a:lnTo>
                    <a:pt x="1264595" y="1408133"/>
                  </a:lnTo>
                  <a:lnTo>
                    <a:pt x="1262370" y="1410669"/>
                  </a:lnTo>
                  <a:lnTo>
                    <a:pt x="1260145" y="1413206"/>
                  </a:lnTo>
                  <a:lnTo>
                    <a:pt x="1257920" y="1415108"/>
                  </a:lnTo>
                  <a:lnTo>
                    <a:pt x="1255377" y="1417010"/>
                  </a:lnTo>
                  <a:lnTo>
                    <a:pt x="1252516" y="1418595"/>
                  </a:lnTo>
                  <a:lnTo>
                    <a:pt x="1249655" y="1420181"/>
                  </a:lnTo>
                  <a:lnTo>
                    <a:pt x="1246476" y="1421132"/>
                  </a:lnTo>
                  <a:lnTo>
                    <a:pt x="1243616" y="1421766"/>
                  </a:lnTo>
                  <a:lnTo>
                    <a:pt x="1240437" y="1422400"/>
                  </a:lnTo>
                  <a:lnTo>
                    <a:pt x="1236940" y="1422400"/>
                  </a:lnTo>
                  <a:lnTo>
                    <a:pt x="1031278" y="1422400"/>
                  </a:lnTo>
                  <a:lnTo>
                    <a:pt x="1027781" y="1422400"/>
                  </a:lnTo>
                  <a:lnTo>
                    <a:pt x="1024602" y="1421766"/>
                  </a:lnTo>
                  <a:lnTo>
                    <a:pt x="1021424" y="1421132"/>
                  </a:lnTo>
                  <a:lnTo>
                    <a:pt x="1018245" y="1420181"/>
                  </a:lnTo>
                  <a:lnTo>
                    <a:pt x="1015384" y="1418595"/>
                  </a:lnTo>
                  <a:lnTo>
                    <a:pt x="1012841" y="1417010"/>
                  </a:lnTo>
                  <a:lnTo>
                    <a:pt x="1010298" y="1415108"/>
                  </a:lnTo>
                  <a:lnTo>
                    <a:pt x="1007755" y="1413206"/>
                  </a:lnTo>
                  <a:lnTo>
                    <a:pt x="1005848" y="1410669"/>
                  </a:lnTo>
                  <a:lnTo>
                    <a:pt x="1003941" y="1408133"/>
                  </a:lnTo>
                  <a:lnTo>
                    <a:pt x="1002351" y="1405279"/>
                  </a:lnTo>
                  <a:lnTo>
                    <a:pt x="1000762" y="1402743"/>
                  </a:lnTo>
                  <a:lnTo>
                    <a:pt x="999808" y="1399572"/>
                  </a:lnTo>
                  <a:lnTo>
                    <a:pt x="999173" y="1396402"/>
                  </a:lnTo>
                  <a:lnTo>
                    <a:pt x="998537" y="1393231"/>
                  </a:lnTo>
                  <a:lnTo>
                    <a:pt x="998537" y="1389744"/>
                  </a:lnTo>
                  <a:lnTo>
                    <a:pt x="998537" y="782273"/>
                  </a:lnTo>
                  <a:lnTo>
                    <a:pt x="998537" y="778786"/>
                  </a:lnTo>
                  <a:lnTo>
                    <a:pt x="999173" y="775615"/>
                  </a:lnTo>
                  <a:lnTo>
                    <a:pt x="999808" y="772445"/>
                  </a:lnTo>
                  <a:lnTo>
                    <a:pt x="1000762" y="769274"/>
                  </a:lnTo>
                  <a:lnTo>
                    <a:pt x="1002351" y="766421"/>
                  </a:lnTo>
                  <a:lnTo>
                    <a:pt x="1003941" y="763567"/>
                  </a:lnTo>
                  <a:lnTo>
                    <a:pt x="1005848" y="761348"/>
                  </a:lnTo>
                  <a:lnTo>
                    <a:pt x="1007755" y="758812"/>
                  </a:lnTo>
                  <a:lnTo>
                    <a:pt x="1010298" y="756592"/>
                  </a:lnTo>
                  <a:lnTo>
                    <a:pt x="1012841" y="755007"/>
                  </a:lnTo>
                  <a:lnTo>
                    <a:pt x="1015384" y="753105"/>
                  </a:lnTo>
                  <a:lnTo>
                    <a:pt x="1018245" y="751837"/>
                  </a:lnTo>
                  <a:lnTo>
                    <a:pt x="1021424" y="750885"/>
                  </a:lnTo>
                  <a:lnTo>
                    <a:pt x="1024602" y="750251"/>
                  </a:lnTo>
                  <a:lnTo>
                    <a:pt x="1027781" y="749300"/>
                  </a:lnTo>
                  <a:close/>
                  <a:moveTo>
                    <a:pt x="2147065" y="665163"/>
                  </a:moveTo>
                  <a:lnTo>
                    <a:pt x="2154052" y="665163"/>
                  </a:lnTo>
                  <a:lnTo>
                    <a:pt x="2161038" y="665163"/>
                  </a:lnTo>
                  <a:lnTo>
                    <a:pt x="2168025" y="665798"/>
                  </a:lnTo>
                  <a:lnTo>
                    <a:pt x="2175011" y="666432"/>
                  </a:lnTo>
                  <a:lnTo>
                    <a:pt x="2181680" y="667702"/>
                  </a:lnTo>
                  <a:lnTo>
                    <a:pt x="2188349" y="669288"/>
                  </a:lnTo>
                  <a:lnTo>
                    <a:pt x="2194700" y="670875"/>
                  </a:lnTo>
                  <a:lnTo>
                    <a:pt x="2201369" y="673413"/>
                  </a:lnTo>
                  <a:lnTo>
                    <a:pt x="2207085" y="675952"/>
                  </a:lnTo>
                  <a:lnTo>
                    <a:pt x="2213437" y="678173"/>
                  </a:lnTo>
                  <a:lnTo>
                    <a:pt x="2219471" y="681346"/>
                  </a:lnTo>
                  <a:lnTo>
                    <a:pt x="2224869" y="684519"/>
                  </a:lnTo>
                  <a:lnTo>
                    <a:pt x="2230585" y="688327"/>
                  </a:lnTo>
                  <a:lnTo>
                    <a:pt x="2235666" y="692135"/>
                  </a:lnTo>
                  <a:lnTo>
                    <a:pt x="2241065" y="695943"/>
                  </a:lnTo>
                  <a:lnTo>
                    <a:pt x="2245829" y="700702"/>
                  </a:lnTo>
                  <a:lnTo>
                    <a:pt x="2250910" y="704828"/>
                  </a:lnTo>
                  <a:lnTo>
                    <a:pt x="2255356" y="709587"/>
                  </a:lnTo>
                  <a:lnTo>
                    <a:pt x="2259484" y="714347"/>
                  </a:lnTo>
                  <a:lnTo>
                    <a:pt x="2263612" y="719741"/>
                  </a:lnTo>
                  <a:lnTo>
                    <a:pt x="2267423" y="724819"/>
                  </a:lnTo>
                  <a:lnTo>
                    <a:pt x="2270916" y="730530"/>
                  </a:lnTo>
                  <a:lnTo>
                    <a:pt x="2274092" y="736559"/>
                  </a:lnTo>
                  <a:lnTo>
                    <a:pt x="2277268" y="742271"/>
                  </a:lnTo>
                  <a:lnTo>
                    <a:pt x="2280126" y="748300"/>
                  </a:lnTo>
                  <a:lnTo>
                    <a:pt x="2282666" y="754646"/>
                  </a:lnTo>
                  <a:lnTo>
                    <a:pt x="2284572" y="760992"/>
                  </a:lnTo>
                  <a:lnTo>
                    <a:pt x="2286477" y="767021"/>
                  </a:lnTo>
                  <a:lnTo>
                    <a:pt x="2287747" y="773685"/>
                  </a:lnTo>
                  <a:lnTo>
                    <a:pt x="2289018" y="780349"/>
                  </a:lnTo>
                  <a:lnTo>
                    <a:pt x="2289970" y="787330"/>
                  </a:lnTo>
                  <a:lnTo>
                    <a:pt x="2290605" y="794311"/>
                  </a:lnTo>
                  <a:lnTo>
                    <a:pt x="2290605" y="801292"/>
                  </a:lnTo>
                  <a:lnTo>
                    <a:pt x="2290605" y="1286150"/>
                  </a:lnTo>
                  <a:lnTo>
                    <a:pt x="2884137" y="1353738"/>
                  </a:lnTo>
                  <a:lnTo>
                    <a:pt x="2890488" y="1354055"/>
                  </a:lnTo>
                  <a:lnTo>
                    <a:pt x="2898110" y="1354372"/>
                  </a:lnTo>
                  <a:lnTo>
                    <a:pt x="2905732" y="1355007"/>
                  </a:lnTo>
                  <a:lnTo>
                    <a:pt x="2913353" y="1355642"/>
                  </a:lnTo>
                  <a:lnTo>
                    <a:pt x="2920657" y="1357228"/>
                  </a:lnTo>
                  <a:lnTo>
                    <a:pt x="2927644" y="1358815"/>
                  </a:lnTo>
                  <a:lnTo>
                    <a:pt x="2934948" y="1361036"/>
                  </a:lnTo>
                  <a:lnTo>
                    <a:pt x="2941934" y="1362940"/>
                  </a:lnTo>
                  <a:lnTo>
                    <a:pt x="2948603" y="1365796"/>
                  </a:lnTo>
                  <a:lnTo>
                    <a:pt x="2955272" y="1368969"/>
                  </a:lnTo>
                  <a:lnTo>
                    <a:pt x="2961941" y="1372142"/>
                  </a:lnTo>
                  <a:lnTo>
                    <a:pt x="2968292" y="1375633"/>
                  </a:lnTo>
                  <a:lnTo>
                    <a:pt x="2974008" y="1379758"/>
                  </a:lnTo>
                  <a:lnTo>
                    <a:pt x="2980042" y="1383883"/>
                  </a:lnTo>
                  <a:lnTo>
                    <a:pt x="2985758" y="1388008"/>
                  </a:lnTo>
                  <a:lnTo>
                    <a:pt x="2990839" y="1393085"/>
                  </a:lnTo>
                  <a:lnTo>
                    <a:pt x="2996238" y="1397845"/>
                  </a:lnTo>
                  <a:lnTo>
                    <a:pt x="3001319" y="1403239"/>
                  </a:lnTo>
                  <a:lnTo>
                    <a:pt x="3005765" y="1408316"/>
                  </a:lnTo>
                  <a:lnTo>
                    <a:pt x="3010529" y="1414345"/>
                  </a:lnTo>
                  <a:lnTo>
                    <a:pt x="3014657" y="1419739"/>
                  </a:lnTo>
                  <a:lnTo>
                    <a:pt x="3018468" y="1426086"/>
                  </a:lnTo>
                  <a:lnTo>
                    <a:pt x="3021961" y="1432432"/>
                  </a:lnTo>
                  <a:lnTo>
                    <a:pt x="3025454" y="1438778"/>
                  </a:lnTo>
                  <a:lnTo>
                    <a:pt x="3028312" y="1445125"/>
                  </a:lnTo>
                  <a:lnTo>
                    <a:pt x="3030853" y="1452106"/>
                  </a:lnTo>
                  <a:lnTo>
                    <a:pt x="3033393" y="1459087"/>
                  </a:lnTo>
                  <a:lnTo>
                    <a:pt x="3035616" y="1466067"/>
                  </a:lnTo>
                  <a:lnTo>
                    <a:pt x="3036887" y="1473366"/>
                  </a:lnTo>
                  <a:lnTo>
                    <a:pt x="3038474" y="1480664"/>
                  </a:lnTo>
                  <a:lnTo>
                    <a:pt x="3039427" y="1488280"/>
                  </a:lnTo>
                  <a:lnTo>
                    <a:pt x="3040062" y="1495895"/>
                  </a:lnTo>
                  <a:lnTo>
                    <a:pt x="3040062" y="1503511"/>
                  </a:lnTo>
                  <a:lnTo>
                    <a:pt x="3040062" y="2154008"/>
                  </a:lnTo>
                  <a:lnTo>
                    <a:pt x="3040062" y="2161623"/>
                  </a:lnTo>
                  <a:lnTo>
                    <a:pt x="3039427" y="2169556"/>
                  </a:lnTo>
                  <a:lnTo>
                    <a:pt x="3038474" y="2177172"/>
                  </a:lnTo>
                  <a:lnTo>
                    <a:pt x="3036887" y="2184470"/>
                  </a:lnTo>
                  <a:lnTo>
                    <a:pt x="3035616" y="2191451"/>
                  </a:lnTo>
                  <a:lnTo>
                    <a:pt x="3033393" y="2198749"/>
                  </a:lnTo>
                  <a:lnTo>
                    <a:pt x="3030853" y="2205730"/>
                  </a:lnTo>
                  <a:lnTo>
                    <a:pt x="3028312" y="2212394"/>
                  </a:lnTo>
                  <a:lnTo>
                    <a:pt x="3025454" y="2219057"/>
                  </a:lnTo>
                  <a:lnTo>
                    <a:pt x="3021961" y="2225404"/>
                  </a:lnTo>
                  <a:lnTo>
                    <a:pt x="3018468" y="2231433"/>
                  </a:lnTo>
                  <a:lnTo>
                    <a:pt x="3014657" y="2237779"/>
                  </a:lnTo>
                  <a:lnTo>
                    <a:pt x="3010529" y="2243808"/>
                  </a:lnTo>
                  <a:lnTo>
                    <a:pt x="3005765" y="2249202"/>
                  </a:lnTo>
                  <a:lnTo>
                    <a:pt x="3001319" y="2254597"/>
                  </a:lnTo>
                  <a:lnTo>
                    <a:pt x="2996238" y="2259674"/>
                  </a:lnTo>
                  <a:lnTo>
                    <a:pt x="2990839" y="2264433"/>
                  </a:lnTo>
                  <a:lnTo>
                    <a:pt x="2985758" y="2269510"/>
                  </a:lnTo>
                  <a:lnTo>
                    <a:pt x="2980042" y="2273953"/>
                  </a:lnTo>
                  <a:lnTo>
                    <a:pt x="2974008" y="2278078"/>
                  </a:lnTo>
                  <a:lnTo>
                    <a:pt x="2968292" y="2281886"/>
                  </a:lnTo>
                  <a:lnTo>
                    <a:pt x="2961941" y="2285376"/>
                  </a:lnTo>
                  <a:lnTo>
                    <a:pt x="2955272" y="2288867"/>
                  </a:lnTo>
                  <a:lnTo>
                    <a:pt x="2948603" y="2291723"/>
                  </a:lnTo>
                  <a:lnTo>
                    <a:pt x="2941934" y="2294578"/>
                  </a:lnTo>
                  <a:lnTo>
                    <a:pt x="2934948" y="2297117"/>
                  </a:lnTo>
                  <a:lnTo>
                    <a:pt x="2927644" y="2298703"/>
                  </a:lnTo>
                  <a:lnTo>
                    <a:pt x="2920657" y="2300607"/>
                  </a:lnTo>
                  <a:lnTo>
                    <a:pt x="2913353" y="2301877"/>
                  </a:lnTo>
                  <a:lnTo>
                    <a:pt x="2905732" y="2302829"/>
                  </a:lnTo>
                  <a:lnTo>
                    <a:pt x="2898110" y="2303146"/>
                  </a:lnTo>
                  <a:lnTo>
                    <a:pt x="2890488" y="2303463"/>
                  </a:lnTo>
                  <a:lnTo>
                    <a:pt x="2177552" y="2303463"/>
                  </a:lnTo>
                  <a:lnTo>
                    <a:pt x="2173423" y="2303146"/>
                  </a:lnTo>
                  <a:lnTo>
                    <a:pt x="2171200" y="2303146"/>
                  </a:lnTo>
                  <a:lnTo>
                    <a:pt x="2169613" y="2303146"/>
                  </a:lnTo>
                  <a:lnTo>
                    <a:pt x="2162944" y="2303146"/>
                  </a:lnTo>
                  <a:lnTo>
                    <a:pt x="2156275" y="2303146"/>
                  </a:lnTo>
                  <a:lnTo>
                    <a:pt x="2149924" y="2302511"/>
                  </a:lnTo>
                  <a:lnTo>
                    <a:pt x="2143572" y="2301559"/>
                  </a:lnTo>
                  <a:lnTo>
                    <a:pt x="2137538" y="2300607"/>
                  </a:lnTo>
                  <a:lnTo>
                    <a:pt x="2131187" y="2298703"/>
                  </a:lnTo>
                  <a:lnTo>
                    <a:pt x="2125153" y="2297117"/>
                  </a:lnTo>
                  <a:lnTo>
                    <a:pt x="2119437" y="2294896"/>
                  </a:lnTo>
                  <a:lnTo>
                    <a:pt x="2113403" y="2292040"/>
                  </a:lnTo>
                  <a:lnTo>
                    <a:pt x="2107370" y="2289501"/>
                  </a:lnTo>
                  <a:lnTo>
                    <a:pt x="2101971" y="2286645"/>
                  </a:lnTo>
                  <a:lnTo>
                    <a:pt x="2096572" y="2283155"/>
                  </a:lnTo>
                  <a:lnTo>
                    <a:pt x="2091491" y="2279665"/>
                  </a:lnTo>
                  <a:lnTo>
                    <a:pt x="2086093" y="2275222"/>
                  </a:lnTo>
                  <a:lnTo>
                    <a:pt x="2081329" y="2271097"/>
                  </a:lnTo>
                  <a:lnTo>
                    <a:pt x="2076883" y="2266972"/>
                  </a:lnTo>
                  <a:lnTo>
                    <a:pt x="1560520" y="1751334"/>
                  </a:lnTo>
                  <a:lnTo>
                    <a:pt x="1556074" y="1746574"/>
                  </a:lnTo>
                  <a:lnTo>
                    <a:pt x="1552263" y="1741815"/>
                  </a:lnTo>
                  <a:lnTo>
                    <a:pt x="1548135" y="1737055"/>
                  </a:lnTo>
                  <a:lnTo>
                    <a:pt x="1544642" y="1731661"/>
                  </a:lnTo>
                  <a:lnTo>
                    <a:pt x="1541466" y="1726583"/>
                  </a:lnTo>
                  <a:lnTo>
                    <a:pt x="1538291" y="1720872"/>
                  </a:lnTo>
                  <a:lnTo>
                    <a:pt x="1535432" y="1715477"/>
                  </a:lnTo>
                  <a:lnTo>
                    <a:pt x="1532892" y="1709766"/>
                  </a:lnTo>
                  <a:lnTo>
                    <a:pt x="1530987" y="1704054"/>
                  </a:lnTo>
                  <a:lnTo>
                    <a:pt x="1529081" y="1698342"/>
                  </a:lnTo>
                  <a:lnTo>
                    <a:pt x="1527493" y="1692631"/>
                  </a:lnTo>
                  <a:lnTo>
                    <a:pt x="1526223" y="1686919"/>
                  </a:lnTo>
                  <a:lnTo>
                    <a:pt x="1525270" y="1680890"/>
                  </a:lnTo>
                  <a:lnTo>
                    <a:pt x="1524635" y="1674544"/>
                  </a:lnTo>
                  <a:lnTo>
                    <a:pt x="1524000" y="1668515"/>
                  </a:lnTo>
                  <a:lnTo>
                    <a:pt x="1524000" y="1662803"/>
                  </a:lnTo>
                  <a:lnTo>
                    <a:pt x="1524000" y="1656774"/>
                  </a:lnTo>
                  <a:lnTo>
                    <a:pt x="1524635" y="1650428"/>
                  </a:lnTo>
                  <a:lnTo>
                    <a:pt x="1525270" y="1644716"/>
                  </a:lnTo>
                  <a:lnTo>
                    <a:pt x="1526223" y="1638687"/>
                  </a:lnTo>
                  <a:lnTo>
                    <a:pt x="1527493" y="1632658"/>
                  </a:lnTo>
                  <a:lnTo>
                    <a:pt x="1529081" y="1626946"/>
                  </a:lnTo>
                  <a:lnTo>
                    <a:pt x="1530987" y="1621235"/>
                  </a:lnTo>
                  <a:lnTo>
                    <a:pt x="1532892" y="1615523"/>
                  </a:lnTo>
                  <a:lnTo>
                    <a:pt x="1535432" y="1609811"/>
                  </a:lnTo>
                  <a:lnTo>
                    <a:pt x="1538291" y="1604417"/>
                  </a:lnTo>
                  <a:lnTo>
                    <a:pt x="1541466" y="1599023"/>
                  </a:lnTo>
                  <a:lnTo>
                    <a:pt x="1544642" y="1593628"/>
                  </a:lnTo>
                  <a:lnTo>
                    <a:pt x="1548135" y="1588551"/>
                  </a:lnTo>
                  <a:lnTo>
                    <a:pt x="1552263" y="1583474"/>
                  </a:lnTo>
                  <a:lnTo>
                    <a:pt x="1556074" y="1578714"/>
                  </a:lnTo>
                  <a:lnTo>
                    <a:pt x="1560520" y="1574272"/>
                  </a:lnTo>
                  <a:lnTo>
                    <a:pt x="1564966" y="1569830"/>
                  </a:lnTo>
                  <a:lnTo>
                    <a:pt x="1570047" y="1565705"/>
                  </a:lnTo>
                  <a:lnTo>
                    <a:pt x="1574811" y="1561897"/>
                  </a:lnTo>
                  <a:lnTo>
                    <a:pt x="1579574" y="1558406"/>
                  </a:lnTo>
                  <a:lnTo>
                    <a:pt x="1584973" y="1554916"/>
                  </a:lnTo>
                  <a:lnTo>
                    <a:pt x="1590054" y="1552060"/>
                  </a:lnTo>
                  <a:lnTo>
                    <a:pt x="1595770" y="1549521"/>
                  </a:lnTo>
                  <a:lnTo>
                    <a:pt x="1601486" y="1546666"/>
                  </a:lnTo>
                  <a:lnTo>
                    <a:pt x="1606885" y="1544444"/>
                  </a:lnTo>
                  <a:lnTo>
                    <a:pt x="1612919" y="1542858"/>
                  </a:lnTo>
                  <a:lnTo>
                    <a:pt x="1618635" y="1540954"/>
                  </a:lnTo>
                  <a:lnTo>
                    <a:pt x="1624669" y="1539685"/>
                  </a:lnTo>
                  <a:lnTo>
                    <a:pt x="1630702" y="1538733"/>
                  </a:lnTo>
                  <a:lnTo>
                    <a:pt x="1637054" y="1538098"/>
                  </a:lnTo>
                  <a:lnTo>
                    <a:pt x="1642770" y="1537463"/>
                  </a:lnTo>
                  <a:lnTo>
                    <a:pt x="1649121" y="1537146"/>
                  </a:lnTo>
                  <a:lnTo>
                    <a:pt x="1655473" y="1537463"/>
                  </a:lnTo>
                  <a:lnTo>
                    <a:pt x="1661824" y="1538098"/>
                  </a:lnTo>
                  <a:lnTo>
                    <a:pt x="1667858" y="1538733"/>
                  </a:lnTo>
                  <a:lnTo>
                    <a:pt x="1673891" y="1539685"/>
                  </a:lnTo>
                  <a:lnTo>
                    <a:pt x="1679925" y="1540954"/>
                  </a:lnTo>
                  <a:lnTo>
                    <a:pt x="1685641" y="1542858"/>
                  </a:lnTo>
                  <a:lnTo>
                    <a:pt x="1691675" y="1544444"/>
                  </a:lnTo>
                  <a:lnTo>
                    <a:pt x="1697391" y="1546666"/>
                  </a:lnTo>
                  <a:lnTo>
                    <a:pt x="1702790" y="1549521"/>
                  </a:lnTo>
                  <a:lnTo>
                    <a:pt x="1708506" y="1552060"/>
                  </a:lnTo>
                  <a:lnTo>
                    <a:pt x="1713587" y="1554916"/>
                  </a:lnTo>
                  <a:lnTo>
                    <a:pt x="1718986" y="1558406"/>
                  </a:lnTo>
                  <a:lnTo>
                    <a:pt x="1723749" y="1561897"/>
                  </a:lnTo>
                  <a:lnTo>
                    <a:pt x="1728513" y="1565705"/>
                  </a:lnTo>
                  <a:lnTo>
                    <a:pt x="1733594" y="1569830"/>
                  </a:lnTo>
                  <a:lnTo>
                    <a:pt x="1738040" y="1574272"/>
                  </a:lnTo>
                  <a:lnTo>
                    <a:pt x="2017816" y="1853827"/>
                  </a:lnTo>
                  <a:lnTo>
                    <a:pt x="2017816" y="801292"/>
                  </a:lnTo>
                  <a:lnTo>
                    <a:pt x="2018133" y="794311"/>
                  </a:lnTo>
                  <a:lnTo>
                    <a:pt x="2018451" y="787330"/>
                  </a:lnTo>
                  <a:lnTo>
                    <a:pt x="2019404" y="780349"/>
                  </a:lnTo>
                  <a:lnTo>
                    <a:pt x="2020674" y="773685"/>
                  </a:lnTo>
                  <a:lnTo>
                    <a:pt x="2021944" y="767021"/>
                  </a:lnTo>
                  <a:lnTo>
                    <a:pt x="2024167" y="760992"/>
                  </a:lnTo>
                  <a:lnTo>
                    <a:pt x="2026073" y="754646"/>
                  </a:lnTo>
                  <a:lnTo>
                    <a:pt x="2028613" y="748300"/>
                  </a:lnTo>
                  <a:lnTo>
                    <a:pt x="2031471" y="742271"/>
                  </a:lnTo>
                  <a:lnTo>
                    <a:pt x="2034329" y="736559"/>
                  </a:lnTo>
                  <a:lnTo>
                    <a:pt x="2037823" y="730530"/>
                  </a:lnTo>
                  <a:lnTo>
                    <a:pt x="2040998" y="724819"/>
                  </a:lnTo>
                  <a:lnTo>
                    <a:pt x="2045127" y="719741"/>
                  </a:lnTo>
                  <a:lnTo>
                    <a:pt x="2048937" y="714347"/>
                  </a:lnTo>
                  <a:lnTo>
                    <a:pt x="2053383" y="709587"/>
                  </a:lnTo>
                  <a:lnTo>
                    <a:pt x="2057829" y="704828"/>
                  </a:lnTo>
                  <a:lnTo>
                    <a:pt x="2062275" y="700702"/>
                  </a:lnTo>
                  <a:lnTo>
                    <a:pt x="2067674" y="695943"/>
                  </a:lnTo>
                  <a:lnTo>
                    <a:pt x="2072437" y="692135"/>
                  </a:lnTo>
                  <a:lnTo>
                    <a:pt x="2078154" y="688327"/>
                  </a:lnTo>
                  <a:lnTo>
                    <a:pt x="2083552" y="684519"/>
                  </a:lnTo>
                  <a:lnTo>
                    <a:pt x="2089268" y="681346"/>
                  </a:lnTo>
                  <a:lnTo>
                    <a:pt x="2095302" y="678173"/>
                  </a:lnTo>
                  <a:lnTo>
                    <a:pt x="2101018" y="675952"/>
                  </a:lnTo>
                  <a:lnTo>
                    <a:pt x="2107370" y="673413"/>
                  </a:lnTo>
                  <a:lnTo>
                    <a:pt x="2113721" y="670875"/>
                  </a:lnTo>
                  <a:lnTo>
                    <a:pt x="2120390" y="669288"/>
                  </a:lnTo>
                  <a:lnTo>
                    <a:pt x="2127059" y="667702"/>
                  </a:lnTo>
                  <a:lnTo>
                    <a:pt x="2133728" y="666432"/>
                  </a:lnTo>
                  <a:lnTo>
                    <a:pt x="2140079" y="665798"/>
                  </a:lnTo>
                  <a:lnTo>
                    <a:pt x="2147065" y="665163"/>
                  </a:lnTo>
                  <a:close/>
                  <a:moveTo>
                    <a:pt x="1426690" y="484188"/>
                  </a:moveTo>
                  <a:lnTo>
                    <a:pt x="1631151" y="484188"/>
                  </a:lnTo>
                  <a:lnTo>
                    <a:pt x="1634627" y="484505"/>
                  </a:lnTo>
                  <a:lnTo>
                    <a:pt x="1637787" y="484822"/>
                  </a:lnTo>
                  <a:lnTo>
                    <a:pt x="1640947" y="485773"/>
                  </a:lnTo>
                  <a:lnTo>
                    <a:pt x="1644107" y="486725"/>
                  </a:lnTo>
                  <a:lnTo>
                    <a:pt x="1646635" y="488310"/>
                  </a:lnTo>
                  <a:lnTo>
                    <a:pt x="1649479" y="489895"/>
                  </a:lnTo>
                  <a:lnTo>
                    <a:pt x="1652008" y="491798"/>
                  </a:lnTo>
                  <a:lnTo>
                    <a:pt x="1654536" y="493700"/>
                  </a:lnTo>
                  <a:lnTo>
                    <a:pt x="1656432" y="496237"/>
                  </a:lnTo>
                  <a:lnTo>
                    <a:pt x="1658328" y="498773"/>
                  </a:lnTo>
                  <a:lnTo>
                    <a:pt x="1659908" y="501310"/>
                  </a:lnTo>
                  <a:lnTo>
                    <a:pt x="1661488" y="504164"/>
                  </a:lnTo>
                  <a:lnTo>
                    <a:pt x="1662436" y="507334"/>
                  </a:lnTo>
                  <a:lnTo>
                    <a:pt x="1663068" y="510505"/>
                  </a:lnTo>
                  <a:lnTo>
                    <a:pt x="1663700" y="513676"/>
                  </a:lnTo>
                  <a:lnTo>
                    <a:pt x="1663700" y="517164"/>
                  </a:lnTo>
                  <a:lnTo>
                    <a:pt x="1663700" y="1389743"/>
                  </a:lnTo>
                  <a:lnTo>
                    <a:pt x="1663700" y="1393231"/>
                  </a:lnTo>
                  <a:lnTo>
                    <a:pt x="1663068" y="1396401"/>
                  </a:lnTo>
                  <a:lnTo>
                    <a:pt x="1662436" y="1399572"/>
                  </a:lnTo>
                  <a:lnTo>
                    <a:pt x="1661488" y="1402743"/>
                  </a:lnTo>
                  <a:lnTo>
                    <a:pt x="1659908" y="1405279"/>
                  </a:lnTo>
                  <a:lnTo>
                    <a:pt x="1658328" y="1408133"/>
                  </a:lnTo>
                  <a:lnTo>
                    <a:pt x="1656432" y="1410669"/>
                  </a:lnTo>
                  <a:lnTo>
                    <a:pt x="1654536" y="1413206"/>
                  </a:lnTo>
                  <a:lnTo>
                    <a:pt x="1652008" y="1415108"/>
                  </a:lnTo>
                  <a:lnTo>
                    <a:pt x="1649479" y="1417011"/>
                  </a:lnTo>
                  <a:lnTo>
                    <a:pt x="1646635" y="1418596"/>
                  </a:lnTo>
                  <a:lnTo>
                    <a:pt x="1644107" y="1420182"/>
                  </a:lnTo>
                  <a:lnTo>
                    <a:pt x="1640947" y="1421133"/>
                  </a:lnTo>
                  <a:lnTo>
                    <a:pt x="1637787" y="1421767"/>
                  </a:lnTo>
                  <a:lnTo>
                    <a:pt x="1634627" y="1422401"/>
                  </a:lnTo>
                  <a:lnTo>
                    <a:pt x="1631151" y="1422401"/>
                  </a:lnTo>
                  <a:lnTo>
                    <a:pt x="1426690" y="1422401"/>
                  </a:lnTo>
                  <a:lnTo>
                    <a:pt x="1423214" y="1422401"/>
                  </a:lnTo>
                  <a:lnTo>
                    <a:pt x="1420054" y="1421767"/>
                  </a:lnTo>
                  <a:lnTo>
                    <a:pt x="1416894" y="1421133"/>
                  </a:lnTo>
                  <a:lnTo>
                    <a:pt x="1413734" y="1420182"/>
                  </a:lnTo>
                  <a:lnTo>
                    <a:pt x="1411206" y="1418596"/>
                  </a:lnTo>
                  <a:lnTo>
                    <a:pt x="1408362" y="1417011"/>
                  </a:lnTo>
                  <a:lnTo>
                    <a:pt x="1405834" y="1415108"/>
                  </a:lnTo>
                  <a:lnTo>
                    <a:pt x="1403622" y="1413206"/>
                  </a:lnTo>
                  <a:lnTo>
                    <a:pt x="1401409" y="1410669"/>
                  </a:lnTo>
                  <a:lnTo>
                    <a:pt x="1399513" y="1408133"/>
                  </a:lnTo>
                  <a:lnTo>
                    <a:pt x="1397933" y="1405279"/>
                  </a:lnTo>
                  <a:lnTo>
                    <a:pt x="1396669" y="1402743"/>
                  </a:lnTo>
                  <a:lnTo>
                    <a:pt x="1395405" y="1399572"/>
                  </a:lnTo>
                  <a:lnTo>
                    <a:pt x="1394457" y="1396401"/>
                  </a:lnTo>
                  <a:lnTo>
                    <a:pt x="1394141" y="1393231"/>
                  </a:lnTo>
                  <a:lnTo>
                    <a:pt x="1393825" y="1389743"/>
                  </a:lnTo>
                  <a:lnTo>
                    <a:pt x="1393825" y="517164"/>
                  </a:lnTo>
                  <a:lnTo>
                    <a:pt x="1394141" y="513676"/>
                  </a:lnTo>
                  <a:lnTo>
                    <a:pt x="1394457" y="510505"/>
                  </a:lnTo>
                  <a:lnTo>
                    <a:pt x="1395405" y="507334"/>
                  </a:lnTo>
                  <a:lnTo>
                    <a:pt x="1396669" y="504164"/>
                  </a:lnTo>
                  <a:lnTo>
                    <a:pt x="1397933" y="501310"/>
                  </a:lnTo>
                  <a:lnTo>
                    <a:pt x="1399513" y="498773"/>
                  </a:lnTo>
                  <a:lnTo>
                    <a:pt x="1401409" y="496237"/>
                  </a:lnTo>
                  <a:lnTo>
                    <a:pt x="1403622" y="493700"/>
                  </a:lnTo>
                  <a:lnTo>
                    <a:pt x="1405834" y="491798"/>
                  </a:lnTo>
                  <a:lnTo>
                    <a:pt x="1408362" y="489895"/>
                  </a:lnTo>
                  <a:lnTo>
                    <a:pt x="1411206" y="488310"/>
                  </a:lnTo>
                  <a:lnTo>
                    <a:pt x="1413734" y="486725"/>
                  </a:lnTo>
                  <a:lnTo>
                    <a:pt x="1416894" y="485773"/>
                  </a:lnTo>
                  <a:lnTo>
                    <a:pt x="1420054" y="484822"/>
                  </a:lnTo>
                  <a:lnTo>
                    <a:pt x="1423214" y="484505"/>
                  </a:lnTo>
                  <a:lnTo>
                    <a:pt x="1426690" y="484188"/>
                  </a:lnTo>
                  <a:close/>
                  <a:moveTo>
                    <a:pt x="183794" y="0"/>
                  </a:moveTo>
                  <a:lnTo>
                    <a:pt x="193952" y="0"/>
                  </a:lnTo>
                  <a:lnTo>
                    <a:pt x="2827060" y="0"/>
                  </a:lnTo>
                  <a:lnTo>
                    <a:pt x="2837218" y="0"/>
                  </a:lnTo>
                  <a:lnTo>
                    <a:pt x="2847059" y="952"/>
                  </a:lnTo>
                  <a:lnTo>
                    <a:pt x="2856582" y="2539"/>
                  </a:lnTo>
                  <a:lnTo>
                    <a:pt x="2866105" y="4443"/>
                  </a:lnTo>
                  <a:lnTo>
                    <a:pt x="2875628" y="6982"/>
                  </a:lnTo>
                  <a:lnTo>
                    <a:pt x="2884516" y="10156"/>
                  </a:lnTo>
                  <a:lnTo>
                    <a:pt x="2893721" y="13964"/>
                  </a:lnTo>
                  <a:lnTo>
                    <a:pt x="2902292" y="17773"/>
                  </a:lnTo>
                  <a:lnTo>
                    <a:pt x="2911180" y="22851"/>
                  </a:lnTo>
                  <a:lnTo>
                    <a:pt x="2919433" y="27611"/>
                  </a:lnTo>
                  <a:lnTo>
                    <a:pt x="2927369" y="33324"/>
                  </a:lnTo>
                  <a:lnTo>
                    <a:pt x="2935623" y="39036"/>
                  </a:lnTo>
                  <a:lnTo>
                    <a:pt x="2942924" y="45384"/>
                  </a:lnTo>
                  <a:lnTo>
                    <a:pt x="2950225" y="52366"/>
                  </a:lnTo>
                  <a:lnTo>
                    <a:pt x="2957525" y="59665"/>
                  </a:lnTo>
                  <a:lnTo>
                    <a:pt x="2964192" y="67282"/>
                  </a:lnTo>
                  <a:lnTo>
                    <a:pt x="2970540" y="74899"/>
                  </a:lnTo>
                  <a:lnTo>
                    <a:pt x="2976571" y="83468"/>
                  </a:lnTo>
                  <a:lnTo>
                    <a:pt x="2982285" y="92037"/>
                  </a:lnTo>
                  <a:lnTo>
                    <a:pt x="2987682" y="101240"/>
                  </a:lnTo>
                  <a:lnTo>
                    <a:pt x="2992761" y="110444"/>
                  </a:lnTo>
                  <a:lnTo>
                    <a:pt x="2997522" y="119965"/>
                  </a:lnTo>
                  <a:lnTo>
                    <a:pt x="3001649" y="130121"/>
                  </a:lnTo>
                  <a:lnTo>
                    <a:pt x="3005458" y="140276"/>
                  </a:lnTo>
                  <a:lnTo>
                    <a:pt x="3008950" y="150749"/>
                  </a:lnTo>
                  <a:lnTo>
                    <a:pt x="3012124" y="161540"/>
                  </a:lnTo>
                  <a:lnTo>
                    <a:pt x="3014663" y="172330"/>
                  </a:lnTo>
                  <a:lnTo>
                    <a:pt x="3016885" y="183438"/>
                  </a:lnTo>
                  <a:lnTo>
                    <a:pt x="3018473" y="194546"/>
                  </a:lnTo>
                  <a:lnTo>
                    <a:pt x="3019742" y="205971"/>
                  </a:lnTo>
                  <a:lnTo>
                    <a:pt x="3020695" y="218031"/>
                  </a:lnTo>
                  <a:lnTo>
                    <a:pt x="3021012" y="229774"/>
                  </a:lnTo>
                  <a:lnTo>
                    <a:pt x="3021012" y="1276768"/>
                  </a:lnTo>
                  <a:lnTo>
                    <a:pt x="3013711" y="1272642"/>
                  </a:lnTo>
                  <a:lnTo>
                    <a:pt x="3006410" y="1268833"/>
                  </a:lnTo>
                  <a:lnTo>
                    <a:pt x="2999109" y="1265342"/>
                  </a:lnTo>
                  <a:lnTo>
                    <a:pt x="2991808" y="1262169"/>
                  </a:lnTo>
                  <a:lnTo>
                    <a:pt x="2983872" y="1258995"/>
                  </a:lnTo>
                  <a:lnTo>
                    <a:pt x="2976254" y="1256139"/>
                  </a:lnTo>
                  <a:lnTo>
                    <a:pt x="2968318" y="1253282"/>
                  </a:lnTo>
                  <a:lnTo>
                    <a:pt x="2960382" y="1251061"/>
                  </a:lnTo>
                  <a:lnTo>
                    <a:pt x="2952129" y="1248839"/>
                  </a:lnTo>
                  <a:lnTo>
                    <a:pt x="2944193" y="1247252"/>
                  </a:lnTo>
                  <a:lnTo>
                    <a:pt x="2935940" y="1245348"/>
                  </a:lnTo>
                  <a:lnTo>
                    <a:pt x="2927369" y="1244079"/>
                  </a:lnTo>
                  <a:lnTo>
                    <a:pt x="2919116" y="1242809"/>
                  </a:lnTo>
                  <a:lnTo>
                    <a:pt x="2910863" y="1242175"/>
                  </a:lnTo>
                  <a:lnTo>
                    <a:pt x="2901975" y="1241540"/>
                  </a:lnTo>
                  <a:lnTo>
                    <a:pt x="2893404" y="1241540"/>
                  </a:lnTo>
                  <a:lnTo>
                    <a:pt x="2646123" y="1213294"/>
                  </a:lnTo>
                  <a:lnTo>
                    <a:pt x="2646123" y="313876"/>
                  </a:lnTo>
                  <a:lnTo>
                    <a:pt x="374889" y="313876"/>
                  </a:lnTo>
                  <a:lnTo>
                    <a:pt x="374889" y="1959424"/>
                  </a:lnTo>
                  <a:lnTo>
                    <a:pt x="1610021" y="1959424"/>
                  </a:lnTo>
                  <a:lnTo>
                    <a:pt x="1923646" y="2273300"/>
                  </a:lnTo>
                  <a:lnTo>
                    <a:pt x="193952" y="2273300"/>
                  </a:lnTo>
                  <a:lnTo>
                    <a:pt x="183794" y="2273300"/>
                  </a:lnTo>
                  <a:lnTo>
                    <a:pt x="173953" y="2272348"/>
                  </a:lnTo>
                  <a:lnTo>
                    <a:pt x="164113" y="2270761"/>
                  </a:lnTo>
                  <a:lnTo>
                    <a:pt x="154908" y="2268857"/>
                  </a:lnTo>
                  <a:lnTo>
                    <a:pt x="145385" y="2266318"/>
                  </a:lnTo>
                  <a:lnTo>
                    <a:pt x="136496" y="2263144"/>
                  </a:lnTo>
                  <a:lnTo>
                    <a:pt x="127291" y="2259336"/>
                  </a:lnTo>
                  <a:lnTo>
                    <a:pt x="118720" y="2255528"/>
                  </a:lnTo>
                  <a:lnTo>
                    <a:pt x="109832" y="2250450"/>
                  </a:lnTo>
                  <a:lnTo>
                    <a:pt x="101579" y="2245689"/>
                  </a:lnTo>
                  <a:lnTo>
                    <a:pt x="93326" y="2240294"/>
                  </a:lnTo>
                  <a:lnTo>
                    <a:pt x="85390" y="2234264"/>
                  </a:lnTo>
                  <a:lnTo>
                    <a:pt x="77771" y="2227917"/>
                  </a:lnTo>
                  <a:lnTo>
                    <a:pt x="70470" y="2220935"/>
                  </a:lnTo>
                  <a:lnTo>
                    <a:pt x="63487" y="2213635"/>
                  </a:lnTo>
                  <a:lnTo>
                    <a:pt x="56821" y="2206018"/>
                  </a:lnTo>
                  <a:lnTo>
                    <a:pt x="50472" y="2198402"/>
                  </a:lnTo>
                  <a:lnTo>
                    <a:pt x="44441" y="2189833"/>
                  </a:lnTo>
                  <a:lnTo>
                    <a:pt x="38727" y="2181264"/>
                  </a:lnTo>
                  <a:lnTo>
                    <a:pt x="33013" y="2172060"/>
                  </a:lnTo>
                  <a:lnTo>
                    <a:pt x="28252" y="2162856"/>
                  </a:lnTo>
                  <a:lnTo>
                    <a:pt x="23490" y="2153335"/>
                  </a:lnTo>
                  <a:lnTo>
                    <a:pt x="19364" y="2143180"/>
                  </a:lnTo>
                  <a:lnTo>
                    <a:pt x="15237" y="2133024"/>
                  </a:lnTo>
                  <a:lnTo>
                    <a:pt x="11745" y="2122551"/>
                  </a:lnTo>
                  <a:lnTo>
                    <a:pt x="8888" y="2112078"/>
                  </a:lnTo>
                  <a:lnTo>
                    <a:pt x="6349" y="2100970"/>
                  </a:lnTo>
                  <a:lnTo>
                    <a:pt x="3809" y="2089862"/>
                  </a:lnTo>
                  <a:lnTo>
                    <a:pt x="2540" y="2078754"/>
                  </a:lnTo>
                  <a:lnTo>
                    <a:pt x="952" y="2067329"/>
                  </a:lnTo>
                  <a:lnTo>
                    <a:pt x="318" y="2055269"/>
                  </a:lnTo>
                  <a:lnTo>
                    <a:pt x="0" y="2043844"/>
                  </a:lnTo>
                  <a:lnTo>
                    <a:pt x="0" y="229774"/>
                  </a:lnTo>
                  <a:lnTo>
                    <a:pt x="318" y="218031"/>
                  </a:lnTo>
                  <a:lnTo>
                    <a:pt x="952" y="205971"/>
                  </a:lnTo>
                  <a:lnTo>
                    <a:pt x="2540" y="194546"/>
                  </a:lnTo>
                  <a:lnTo>
                    <a:pt x="3809" y="183438"/>
                  </a:lnTo>
                  <a:lnTo>
                    <a:pt x="6349" y="172330"/>
                  </a:lnTo>
                  <a:lnTo>
                    <a:pt x="8888" y="161540"/>
                  </a:lnTo>
                  <a:lnTo>
                    <a:pt x="11745" y="150749"/>
                  </a:lnTo>
                  <a:lnTo>
                    <a:pt x="15237" y="140276"/>
                  </a:lnTo>
                  <a:lnTo>
                    <a:pt x="19364" y="130121"/>
                  </a:lnTo>
                  <a:lnTo>
                    <a:pt x="23490" y="119965"/>
                  </a:lnTo>
                  <a:lnTo>
                    <a:pt x="28252" y="110444"/>
                  </a:lnTo>
                  <a:lnTo>
                    <a:pt x="33013" y="101240"/>
                  </a:lnTo>
                  <a:lnTo>
                    <a:pt x="38727" y="92037"/>
                  </a:lnTo>
                  <a:lnTo>
                    <a:pt x="44441" y="83468"/>
                  </a:lnTo>
                  <a:lnTo>
                    <a:pt x="50472" y="74899"/>
                  </a:lnTo>
                  <a:lnTo>
                    <a:pt x="56821" y="67282"/>
                  </a:lnTo>
                  <a:lnTo>
                    <a:pt x="63487" y="59665"/>
                  </a:lnTo>
                  <a:lnTo>
                    <a:pt x="70470" y="52366"/>
                  </a:lnTo>
                  <a:lnTo>
                    <a:pt x="77771" y="45384"/>
                  </a:lnTo>
                  <a:lnTo>
                    <a:pt x="85390" y="39036"/>
                  </a:lnTo>
                  <a:lnTo>
                    <a:pt x="93326" y="33324"/>
                  </a:lnTo>
                  <a:lnTo>
                    <a:pt x="101579" y="27611"/>
                  </a:lnTo>
                  <a:lnTo>
                    <a:pt x="109832" y="22851"/>
                  </a:lnTo>
                  <a:lnTo>
                    <a:pt x="118720" y="17773"/>
                  </a:lnTo>
                  <a:lnTo>
                    <a:pt x="127291" y="13964"/>
                  </a:lnTo>
                  <a:lnTo>
                    <a:pt x="136496" y="10156"/>
                  </a:lnTo>
                  <a:lnTo>
                    <a:pt x="145385" y="6982"/>
                  </a:lnTo>
                  <a:lnTo>
                    <a:pt x="154908" y="4443"/>
                  </a:lnTo>
                  <a:lnTo>
                    <a:pt x="164113" y="2539"/>
                  </a:lnTo>
                  <a:lnTo>
                    <a:pt x="173953" y="952"/>
                  </a:lnTo>
                  <a:lnTo>
                    <a:pt x="183794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A5A5A5"/>
                </a:solidFill>
              </a:endParaRPr>
            </a:p>
          </p:txBody>
        </p:sp>
        <p:sp>
          <p:nvSpPr>
            <p:cNvPr id="14" name="KSO_Shape"/>
            <p:cNvSpPr>
              <a:spLocks/>
            </p:cNvSpPr>
            <p:nvPr/>
          </p:nvSpPr>
          <p:spPr bwMode="auto">
            <a:xfrm>
              <a:off x="10195668" y="2550406"/>
              <a:ext cx="654653" cy="927971"/>
            </a:xfrm>
            <a:custGeom>
              <a:avLst/>
              <a:gdLst>
                <a:gd name="T0" fmla="*/ 77541684 w 3313"/>
                <a:gd name="T1" fmla="*/ 221300456 h 4698"/>
                <a:gd name="T2" fmla="*/ 390204337 w 3313"/>
                <a:gd name="T3" fmla="*/ 308087931 h 4698"/>
                <a:gd name="T4" fmla="*/ 290927751 w 3313"/>
                <a:gd name="T5" fmla="*/ 352142480 h 4698"/>
                <a:gd name="T6" fmla="*/ 234533695 w 3313"/>
                <a:gd name="T7" fmla="*/ 364330593 h 4698"/>
                <a:gd name="T8" fmla="*/ 219553981 w 3313"/>
                <a:gd name="T9" fmla="*/ 342450464 h 4698"/>
                <a:gd name="T10" fmla="*/ 276094857 w 3313"/>
                <a:gd name="T11" fmla="*/ 327324819 h 4698"/>
                <a:gd name="T12" fmla="*/ 344531105 w 3313"/>
                <a:gd name="T13" fmla="*/ 316751850 h 4698"/>
                <a:gd name="T14" fmla="*/ 414289104 w 3313"/>
                <a:gd name="T15" fmla="*/ 221300456 h 4698"/>
                <a:gd name="T16" fmla="*/ 330726324 w 3313"/>
                <a:gd name="T17" fmla="*/ 156099970 h 4698"/>
                <a:gd name="T18" fmla="*/ 77541684 w 3313"/>
                <a:gd name="T19" fmla="*/ 219538167 h 4698"/>
                <a:gd name="T20" fmla="*/ 333810281 w 3313"/>
                <a:gd name="T21" fmla="*/ 256691086 h 4698"/>
                <a:gd name="T22" fmla="*/ 288577887 w 3313"/>
                <a:gd name="T23" fmla="*/ 256691086 h 4698"/>
                <a:gd name="T24" fmla="*/ 175202883 w 3313"/>
                <a:gd name="T25" fmla="*/ 234076382 h 4698"/>
                <a:gd name="T26" fmla="*/ 175202883 w 3313"/>
                <a:gd name="T27" fmla="*/ 279158645 h 4698"/>
                <a:gd name="T28" fmla="*/ 175202883 w 3313"/>
                <a:gd name="T29" fmla="*/ 234076382 h 4698"/>
                <a:gd name="T30" fmla="*/ 331607618 w 3313"/>
                <a:gd name="T31" fmla="*/ 16887551 h 4698"/>
                <a:gd name="T32" fmla="*/ 343797012 w 3313"/>
                <a:gd name="T33" fmla="*/ 22467942 h 4698"/>
                <a:gd name="T34" fmla="*/ 347761880 w 3313"/>
                <a:gd name="T35" fmla="*/ 24376993 h 4698"/>
                <a:gd name="T36" fmla="*/ 355251929 w 3313"/>
                <a:gd name="T37" fmla="*/ 28635380 h 4698"/>
                <a:gd name="T38" fmla="*/ 359217181 w 3313"/>
                <a:gd name="T39" fmla="*/ 30985099 h 4698"/>
                <a:gd name="T40" fmla="*/ 363035231 w 3313"/>
                <a:gd name="T41" fmla="*/ 33187673 h 4698"/>
                <a:gd name="T42" fmla="*/ 366560027 w 3313"/>
                <a:gd name="T43" fmla="*/ 35390630 h 4698"/>
                <a:gd name="T44" fmla="*/ 370378461 w 3313"/>
                <a:gd name="T45" fmla="*/ 38033872 h 4698"/>
                <a:gd name="T46" fmla="*/ 374343713 w 3313"/>
                <a:gd name="T47" fmla="*/ 40823876 h 4698"/>
                <a:gd name="T48" fmla="*/ 377574488 w 3313"/>
                <a:gd name="T49" fmla="*/ 43320357 h 4698"/>
                <a:gd name="T50" fmla="*/ 381098901 w 3313"/>
                <a:gd name="T51" fmla="*/ 45816838 h 4698"/>
                <a:gd name="T52" fmla="*/ 384770516 w 3313"/>
                <a:gd name="T53" fmla="*/ 48753603 h 4698"/>
                <a:gd name="T54" fmla="*/ 388001292 w 3313"/>
                <a:gd name="T55" fmla="*/ 51543607 h 4698"/>
                <a:gd name="T56" fmla="*/ 391085632 w 3313"/>
                <a:gd name="T57" fmla="*/ 54040088 h 4698"/>
                <a:gd name="T58" fmla="*/ 394610045 w 3313"/>
                <a:gd name="T59" fmla="*/ 57270759 h 4698"/>
                <a:gd name="T60" fmla="*/ 397987640 w 3313"/>
                <a:gd name="T61" fmla="*/ 60354670 h 4698"/>
                <a:gd name="T62" fmla="*/ 398722116 w 3313"/>
                <a:gd name="T63" fmla="*/ 61088861 h 4698"/>
                <a:gd name="T64" fmla="*/ 464661681 w 3313"/>
                <a:gd name="T65" fmla="*/ 239950297 h 4698"/>
                <a:gd name="T66" fmla="*/ 464661681 w 3313"/>
                <a:gd name="T67" fmla="*/ 242006109 h 4698"/>
                <a:gd name="T68" fmla="*/ 28637676 w 3313"/>
                <a:gd name="T69" fmla="*/ 531150294 h 4698"/>
                <a:gd name="T70" fmla="*/ 28637676 w 3313"/>
                <a:gd name="T71" fmla="*/ 211755202 h 4698"/>
                <a:gd name="T72" fmla="*/ 28637676 w 3313"/>
                <a:gd name="T73" fmla="*/ 211608440 h 4698"/>
                <a:gd name="T74" fmla="*/ 247016725 w 3313"/>
                <a:gd name="T75" fmla="*/ 0 h 4698"/>
                <a:gd name="T76" fmla="*/ 0 w 3313"/>
                <a:gd name="T77" fmla="*/ 689893506 h 4698"/>
                <a:gd name="T78" fmla="*/ 148768252 w 3313"/>
                <a:gd name="T79" fmla="*/ 465949807 h 4698"/>
                <a:gd name="T80" fmla="*/ 267283441 w 3313"/>
                <a:gd name="T81" fmla="*/ 689893506 h 4698"/>
                <a:gd name="T82" fmla="*/ 337775533 w 3313"/>
                <a:gd name="T83" fmla="*/ 465949807 h 469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313" h="4698">
                  <a:moveTo>
                    <a:pt x="528" y="1495"/>
                  </a:moveTo>
                  <a:cubicBezTo>
                    <a:pt x="528" y="1507"/>
                    <a:pt x="528" y="1507"/>
                    <a:pt x="528" y="1507"/>
                  </a:cubicBezTo>
                  <a:cubicBezTo>
                    <a:pt x="528" y="2140"/>
                    <a:pt x="1041" y="2654"/>
                    <a:pt x="1675" y="2654"/>
                  </a:cubicBezTo>
                  <a:cubicBezTo>
                    <a:pt x="2091" y="2654"/>
                    <a:pt x="2456" y="2431"/>
                    <a:pt x="2657" y="2098"/>
                  </a:cubicBezTo>
                  <a:cubicBezTo>
                    <a:pt x="2577" y="2163"/>
                    <a:pt x="2491" y="2219"/>
                    <a:pt x="2399" y="2264"/>
                  </a:cubicBezTo>
                  <a:cubicBezTo>
                    <a:pt x="2271" y="2327"/>
                    <a:pt x="2131" y="2371"/>
                    <a:pt x="1981" y="2398"/>
                  </a:cubicBezTo>
                  <a:cubicBezTo>
                    <a:pt x="1971" y="2444"/>
                    <a:pt x="1930" y="2481"/>
                    <a:pt x="1880" y="2481"/>
                  </a:cubicBezTo>
                  <a:cubicBezTo>
                    <a:pt x="1597" y="2481"/>
                    <a:pt x="1597" y="2481"/>
                    <a:pt x="1597" y="2481"/>
                  </a:cubicBezTo>
                  <a:cubicBezTo>
                    <a:pt x="1541" y="2481"/>
                    <a:pt x="1495" y="2435"/>
                    <a:pt x="1495" y="2379"/>
                  </a:cubicBezTo>
                  <a:cubicBezTo>
                    <a:pt x="1495" y="2332"/>
                    <a:pt x="1495" y="2332"/>
                    <a:pt x="1495" y="2332"/>
                  </a:cubicBezTo>
                  <a:cubicBezTo>
                    <a:pt x="1495" y="2275"/>
                    <a:pt x="1541" y="2229"/>
                    <a:pt x="1597" y="2229"/>
                  </a:cubicBezTo>
                  <a:cubicBezTo>
                    <a:pt x="1880" y="2229"/>
                    <a:pt x="1880" y="2229"/>
                    <a:pt x="1880" y="2229"/>
                  </a:cubicBezTo>
                  <a:cubicBezTo>
                    <a:pt x="1917" y="2229"/>
                    <a:pt x="1950" y="2250"/>
                    <a:pt x="1968" y="2279"/>
                  </a:cubicBezTo>
                  <a:cubicBezTo>
                    <a:pt x="2105" y="2255"/>
                    <a:pt x="2231" y="2215"/>
                    <a:pt x="2346" y="2157"/>
                  </a:cubicBezTo>
                  <a:cubicBezTo>
                    <a:pt x="2515" y="2075"/>
                    <a:pt x="2660" y="1956"/>
                    <a:pt x="2783" y="1801"/>
                  </a:cubicBezTo>
                  <a:cubicBezTo>
                    <a:pt x="2808" y="1707"/>
                    <a:pt x="2821" y="1609"/>
                    <a:pt x="2821" y="1507"/>
                  </a:cubicBezTo>
                  <a:cubicBezTo>
                    <a:pt x="2821" y="1500"/>
                    <a:pt x="2821" y="1500"/>
                    <a:pt x="2821" y="1500"/>
                  </a:cubicBezTo>
                  <a:cubicBezTo>
                    <a:pt x="2587" y="1385"/>
                    <a:pt x="2392" y="1236"/>
                    <a:pt x="2252" y="1063"/>
                  </a:cubicBezTo>
                  <a:cubicBezTo>
                    <a:pt x="1895" y="1336"/>
                    <a:pt x="1376" y="1507"/>
                    <a:pt x="798" y="1507"/>
                  </a:cubicBezTo>
                  <a:cubicBezTo>
                    <a:pt x="707" y="1507"/>
                    <a:pt x="617" y="1503"/>
                    <a:pt x="528" y="1495"/>
                  </a:cubicBezTo>
                  <a:close/>
                  <a:moveTo>
                    <a:pt x="2119" y="1594"/>
                  </a:moveTo>
                  <a:cubicBezTo>
                    <a:pt x="2204" y="1594"/>
                    <a:pt x="2273" y="1663"/>
                    <a:pt x="2273" y="1748"/>
                  </a:cubicBezTo>
                  <a:cubicBezTo>
                    <a:pt x="2273" y="1832"/>
                    <a:pt x="2204" y="1901"/>
                    <a:pt x="2119" y="1901"/>
                  </a:cubicBezTo>
                  <a:cubicBezTo>
                    <a:pt x="2034" y="1901"/>
                    <a:pt x="1965" y="1832"/>
                    <a:pt x="1965" y="1748"/>
                  </a:cubicBezTo>
                  <a:cubicBezTo>
                    <a:pt x="1965" y="1663"/>
                    <a:pt x="2034" y="1594"/>
                    <a:pt x="2119" y="1594"/>
                  </a:cubicBezTo>
                  <a:close/>
                  <a:moveTo>
                    <a:pt x="1193" y="1594"/>
                  </a:moveTo>
                  <a:cubicBezTo>
                    <a:pt x="1278" y="1594"/>
                    <a:pt x="1347" y="1663"/>
                    <a:pt x="1347" y="1748"/>
                  </a:cubicBezTo>
                  <a:cubicBezTo>
                    <a:pt x="1347" y="1832"/>
                    <a:pt x="1278" y="1901"/>
                    <a:pt x="1193" y="1901"/>
                  </a:cubicBezTo>
                  <a:cubicBezTo>
                    <a:pt x="1108" y="1901"/>
                    <a:pt x="1039" y="1832"/>
                    <a:pt x="1039" y="1748"/>
                  </a:cubicBezTo>
                  <a:cubicBezTo>
                    <a:pt x="1039" y="1663"/>
                    <a:pt x="1108" y="1594"/>
                    <a:pt x="1193" y="1594"/>
                  </a:cubicBezTo>
                  <a:close/>
                  <a:moveTo>
                    <a:pt x="2256" y="114"/>
                  </a:moveTo>
                  <a:cubicBezTo>
                    <a:pt x="2258" y="115"/>
                    <a:pt x="2258" y="115"/>
                    <a:pt x="2258" y="115"/>
                  </a:cubicBezTo>
                  <a:cubicBezTo>
                    <a:pt x="2284" y="126"/>
                    <a:pt x="2311" y="138"/>
                    <a:pt x="2337" y="151"/>
                  </a:cubicBezTo>
                  <a:cubicBezTo>
                    <a:pt x="2341" y="153"/>
                    <a:pt x="2341" y="153"/>
                    <a:pt x="2341" y="153"/>
                  </a:cubicBezTo>
                  <a:cubicBezTo>
                    <a:pt x="2349" y="157"/>
                    <a:pt x="2356" y="161"/>
                    <a:pt x="2364" y="164"/>
                  </a:cubicBezTo>
                  <a:cubicBezTo>
                    <a:pt x="2368" y="166"/>
                    <a:pt x="2368" y="166"/>
                    <a:pt x="2368" y="166"/>
                  </a:cubicBezTo>
                  <a:cubicBezTo>
                    <a:pt x="2384" y="175"/>
                    <a:pt x="2401" y="184"/>
                    <a:pt x="2417" y="193"/>
                  </a:cubicBezTo>
                  <a:cubicBezTo>
                    <a:pt x="2419" y="195"/>
                    <a:pt x="2419" y="195"/>
                    <a:pt x="2419" y="195"/>
                  </a:cubicBezTo>
                  <a:cubicBezTo>
                    <a:pt x="2427" y="199"/>
                    <a:pt x="2435" y="203"/>
                    <a:pt x="2442" y="208"/>
                  </a:cubicBezTo>
                  <a:cubicBezTo>
                    <a:pt x="2446" y="211"/>
                    <a:pt x="2446" y="211"/>
                    <a:pt x="2446" y="211"/>
                  </a:cubicBezTo>
                  <a:cubicBezTo>
                    <a:pt x="2454" y="215"/>
                    <a:pt x="2461" y="219"/>
                    <a:pt x="2468" y="224"/>
                  </a:cubicBezTo>
                  <a:cubicBezTo>
                    <a:pt x="2472" y="226"/>
                    <a:pt x="2472" y="226"/>
                    <a:pt x="2472" y="226"/>
                  </a:cubicBezTo>
                  <a:cubicBezTo>
                    <a:pt x="2479" y="230"/>
                    <a:pt x="2485" y="234"/>
                    <a:pt x="2491" y="239"/>
                  </a:cubicBezTo>
                  <a:cubicBezTo>
                    <a:pt x="2496" y="241"/>
                    <a:pt x="2496" y="241"/>
                    <a:pt x="2496" y="241"/>
                  </a:cubicBezTo>
                  <a:cubicBezTo>
                    <a:pt x="2503" y="246"/>
                    <a:pt x="2510" y="251"/>
                    <a:pt x="2516" y="255"/>
                  </a:cubicBezTo>
                  <a:cubicBezTo>
                    <a:pt x="2522" y="259"/>
                    <a:pt x="2522" y="259"/>
                    <a:pt x="2522" y="259"/>
                  </a:cubicBezTo>
                  <a:cubicBezTo>
                    <a:pt x="2529" y="264"/>
                    <a:pt x="2535" y="268"/>
                    <a:pt x="2541" y="272"/>
                  </a:cubicBezTo>
                  <a:cubicBezTo>
                    <a:pt x="2549" y="278"/>
                    <a:pt x="2549" y="278"/>
                    <a:pt x="2549" y="278"/>
                  </a:cubicBezTo>
                  <a:cubicBezTo>
                    <a:pt x="2554" y="281"/>
                    <a:pt x="2558" y="285"/>
                    <a:pt x="2563" y="288"/>
                  </a:cubicBezTo>
                  <a:cubicBezTo>
                    <a:pt x="2571" y="295"/>
                    <a:pt x="2571" y="295"/>
                    <a:pt x="2571" y="295"/>
                  </a:cubicBezTo>
                  <a:cubicBezTo>
                    <a:pt x="2577" y="298"/>
                    <a:pt x="2582" y="302"/>
                    <a:pt x="2586" y="306"/>
                  </a:cubicBezTo>
                  <a:cubicBezTo>
                    <a:pt x="2595" y="312"/>
                    <a:pt x="2595" y="312"/>
                    <a:pt x="2595" y="312"/>
                  </a:cubicBezTo>
                  <a:cubicBezTo>
                    <a:pt x="2601" y="317"/>
                    <a:pt x="2606" y="321"/>
                    <a:pt x="2612" y="325"/>
                  </a:cubicBezTo>
                  <a:cubicBezTo>
                    <a:pt x="2620" y="332"/>
                    <a:pt x="2620" y="332"/>
                    <a:pt x="2620" y="332"/>
                  </a:cubicBezTo>
                  <a:cubicBezTo>
                    <a:pt x="2625" y="335"/>
                    <a:pt x="2629" y="340"/>
                    <a:pt x="2634" y="343"/>
                  </a:cubicBezTo>
                  <a:cubicBezTo>
                    <a:pt x="2642" y="351"/>
                    <a:pt x="2642" y="351"/>
                    <a:pt x="2642" y="351"/>
                  </a:cubicBezTo>
                  <a:cubicBezTo>
                    <a:pt x="2655" y="361"/>
                    <a:pt x="2655" y="361"/>
                    <a:pt x="2655" y="361"/>
                  </a:cubicBezTo>
                  <a:cubicBezTo>
                    <a:pt x="2663" y="368"/>
                    <a:pt x="2663" y="368"/>
                    <a:pt x="2663" y="368"/>
                  </a:cubicBezTo>
                  <a:cubicBezTo>
                    <a:pt x="2668" y="373"/>
                    <a:pt x="2674" y="378"/>
                    <a:pt x="2679" y="382"/>
                  </a:cubicBezTo>
                  <a:cubicBezTo>
                    <a:pt x="2687" y="390"/>
                    <a:pt x="2687" y="390"/>
                    <a:pt x="2687" y="390"/>
                  </a:cubicBezTo>
                  <a:cubicBezTo>
                    <a:pt x="2692" y="394"/>
                    <a:pt x="2697" y="399"/>
                    <a:pt x="2702" y="403"/>
                  </a:cubicBezTo>
                  <a:cubicBezTo>
                    <a:pt x="2710" y="411"/>
                    <a:pt x="2710" y="411"/>
                    <a:pt x="2710" y="411"/>
                  </a:cubicBezTo>
                  <a:cubicBezTo>
                    <a:pt x="2715" y="416"/>
                    <a:pt x="2715" y="416"/>
                    <a:pt x="2715" y="416"/>
                  </a:cubicBezTo>
                  <a:cubicBezTo>
                    <a:pt x="2715" y="416"/>
                    <a:pt x="2715" y="416"/>
                    <a:pt x="2715" y="416"/>
                  </a:cubicBezTo>
                  <a:cubicBezTo>
                    <a:pt x="2996" y="687"/>
                    <a:pt x="3171" y="1067"/>
                    <a:pt x="3171" y="1488"/>
                  </a:cubicBezTo>
                  <a:cubicBezTo>
                    <a:pt x="3171" y="1538"/>
                    <a:pt x="3169" y="1586"/>
                    <a:pt x="3164" y="1634"/>
                  </a:cubicBezTo>
                  <a:cubicBezTo>
                    <a:pt x="3164" y="1634"/>
                    <a:pt x="3164" y="1634"/>
                    <a:pt x="3164" y="1634"/>
                  </a:cubicBezTo>
                  <a:cubicBezTo>
                    <a:pt x="3164" y="1639"/>
                    <a:pt x="3164" y="1643"/>
                    <a:pt x="3164" y="1648"/>
                  </a:cubicBezTo>
                  <a:cubicBezTo>
                    <a:pt x="3161" y="3679"/>
                    <a:pt x="3161" y="3679"/>
                    <a:pt x="3161" y="3679"/>
                  </a:cubicBezTo>
                  <a:cubicBezTo>
                    <a:pt x="2570" y="2582"/>
                    <a:pt x="918" y="2541"/>
                    <a:pt x="195" y="3617"/>
                  </a:cubicBezTo>
                  <a:cubicBezTo>
                    <a:pt x="195" y="1445"/>
                    <a:pt x="195" y="1445"/>
                    <a:pt x="195" y="1445"/>
                  </a:cubicBezTo>
                  <a:cubicBezTo>
                    <a:pt x="195" y="1442"/>
                    <a:pt x="195" y="1442"/>
                    <a:pt x="195" y="1442"/>
                  </a:cubicBezTo>
                  <a:cubicBezTo>
                    <a:pt x="195" y="1442"/>
                    <a:pt x="195" y="1442"/>
                    <a:pt x="195" y="1442"/>
                  </a:cubicBezTo>
                  <a:cubicBezTo>
                    <a:pt x="195" y="1441"/>
                    <a:pt x="195" y="1441"/>
                    <a:pt x="195" y="1441"/>
                  </a:cubicBezTo>
                  <a:cubicBezTo>
                    <a:pt x="195" y="1436"/>
                    <a:pt x="195" y="1433"/>
                    <a:pt x="195" y="1429"/>
                  </a:cubicBezTo>
                  <a:cubicBezTo>
                    <a:pt x="226" y="635"/>
                    <a:pt x="880" y="0"/>
                    <a:pt x="1682" y="0"/>
                  </a:cubicBezTo>
                  <a:cubicBezTo>
                    <a:pt x="1886" y="0"/>
                    <a:pt x="2080" y="41"/>
                    <a:pt x="2256" y="114"/>
                  </a:cubicBezTo>
                  <a:close/>
                  <a:moveTo>
                    <a:pt x="0" y="4698"/>
                  </a:moveTo>
                  <a:cubicBezTo>
                    <a:pt x="1564" y="4698"/>
                    <a:pt x="1564" y="4698"/>
                    <a:pt x="1564" y="4698"/>
                  </a:cubicBezTo>
                  <a:cubicBezTo>
                    <a:pt x="1013" y="3173"/>
                    <a:pt x="1013" y="3173"/>
                    <a:pt x="1013" y="3173"/>
                  </a:cubicBezTo>
                  <a:cubicBezTo>
                    <a:pt x="443" y="3446"/>
                    <a:pt x="75" y="4047"/>
                    <a:pt x="0" y="4698"/>
                  </a:cubicBezTo>
                  <a:close/>
                  <a:moveTo>
                    <a:pt x="1820" y="4698"/>
                  </a:moveTo>
                  <a:cubicBezTo>
                    <a:pt x="3313" y="4698"/>
                    <a:pt x="3313" y="4698"/>
                    <a:pt x="3313" y="4698"/>
                  </a:cubicBezTo>
                  <a:cubicBezTo>
                    <a:pt x="3237" y="4047"/>
                    <a:pt x="2870" y="3446"/>
                    <a:pt x="2300" y="3173"/>
                  </a:cubicBezTo>
                  <a:lnTo>
                    <a:pt x="1820" y="4698"/>
                  </a:lnTo>
                  <a:close/>
                </a:path>
              </a:pathLst>
            </a:custGeom>
            <a:solidFill>
              <a:srgbClr val="70AD47"/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757422" y="4805088"/>
            <a:ext cx="74382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117F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智能微信公众号不依靠大量人工</a:t>
            </a:r>
            <a:endParaRPr lang="en-US" altLang="zh-CN" sz="2800" b="1" dirty="0">
              <a:solidFill>
                <a:srgbClr val="117F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117F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而是拥有一个专属机器人</a:t>
            </a:r>
            <a:endParaRPr lang="en-US" altLang="zh-CN" sz="3200" b="1" dirty="0">
              <a:solidFill>
                <a:srgbClr val="117FD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8131041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3194</TotalTime>
  <Words>1105</Words>
  <Application>Microsoft Office PowerPoint</Application>
  <PresentationFormat>全屏显示(4:3)</PresentationFormat>
  <Paragraphs>169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Bauhaus 93</vt:lpstr>
      <vt:lpstr>Microsoft Yahei</vt:lpstr>
      <vt:lpstr>宋体</vt:lpstr>
      <vt:lpstr>微软雅黑</vt:lpstr>
      <vt:lpstr>Arial</vt:lpstr>
      <vt:lpstr>Arial Black</vt:lpstr>
      <vt:lpstr>Calibri</vt:lpstr>
      <vt:lpstr>Gill Sans Ultra Bold</vt:lpstr>
      <vt:lpstr>Open Sans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angel yang</cp:lastModifiedBy>
  <cp:revision>117</cp:revision>
  <dcterms:created xsi:type="dcterms:W3CDTF">2014-03-26T05:19:43Z</dcterms:created>
  <dcterms:modified xsi:type="dcterms:W3CDTF">2018-11-19T01:18:17Z</dcterms:modified>
</cp:coreProperties>
</file>